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</p:sldIdLst>
  <p:sldSz cx="5143500" cy="2895600"/>
  <p:notesSz cx="5143500" cy="2895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287" d="100"/>
          <a:sy n="287" d="100"/>
        </p:scale>
        <p:origin x="75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60395" y="-8128"/>
            <a:ext cx="2437129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cs typeface="함초롬돋움" panose="020B0604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71525" y="1621536"/>
            <a:ext cx="360045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FF0000"/>
                </a:solidFill>
                <a:latin typeface="LG Smart UI Regular" panose="020B0500000101010101" pitchFamily="50" charset="-127"/>
                <a:cs typeface="함초롬돋움" panose="020B0604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cs typeface="함초롬돋움" panose="020B0604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FF0000"/>
                </a:solidFill>
                <a:latin typeface="LG Smart UI Regular" panose="020B0500000101010101" pitchFamily="50" charset="-127"/>
                <a:cs typeface="함초롬돋움" panose="020B0604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cs typeface="함초롬돋움" panose="020B0604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57175" y="665988"/>
            <a:ext cx="223742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LG Smart UI Regular" panose="020B0500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648902" y="665988"/>
            <a:ext cx="223742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LG Smart UI Regular" panose="020B0500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cs typeface="함초롬돋움" panose="020B0604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5560" y="-11176"/>
            <a:ext cx="2541904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2956" y="625246"/>
            <a:ext cx="449834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FF0000"/>
                </a:solidFill>
                <a:latin typeface="Gulim"/>
                <a:cs typeface="Gulim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48790" y="2692908"/>
            <a:ext cx="1645920" cy="144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57175" y="2692908"/>
            <a:ext cx="1183005" cy="144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703320" y="2692908"/>
            <a:ext cx="1183005" cy="144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굴림" panose="020B0600000101010101" pitchFamily="50" charset="-127"/>
          <a:ea typeface="+mj-ea"/>
          <a:cs typeface="+mj-cs"/>
        </a:defRPr>
      </a:lvl1pPr>
    </p:titleStyle>
    <p:bodyStyle>
      <a:lvl1pPr marL="0">
        <a:defRPr>
          <a:latin typeface="굴림" panose="020B0600000101010101" pitchFamily="50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/wi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sktop.github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6088" y="1033636"/>
            <a:ext cx="1463675" cy="2981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110" dirty="0">
                <a:latin typeface="LG Smart UI Regular" panose="020B0500000101010101" pitchFamily="50" charset="-127"/>
                <a:cs typeface="Gulim"/>
              </a:rPr>
              <a:t>Git</a:t>
            </a:r>
            <a:r>
              <a:rPr sz="1850" spc="-1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850" dirty="0">
                <a:latin typeface="LG Smart UI Regular" panose="020B0500000101010101" pitchFamily="50" charset="-127"/>
                <a:cs typeface="Gulim"/>
              </a:rPr>
              <a:t>&amp;</a:t>
            </a:r>
            <a:r>
              <a:rPr sz="1850" spc="-1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850" spc="-10" dirty="0">
                <a:latin typeface="LG Smart UI Regular" panose="020B0500000101010101" pitchFamily="50" charset="-127"/>
                <a:cs typeface="Gulim"/>
              </a:rPr>
              <a:t>GitHub</a:t>
            </a:r>
            <a:endParaRPr sz="1850" dirty="0">
              <a:latin typeface="LG Smart UI Regular" panose="020B0500000101010101" pitchFamily="50" charset="-127"/>
              <a:cs typeface="Gul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656" y="0"/>
            <a:ext cx="3930002" cy="28934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62732" y="43688"/>
            <a:ext cx="663575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관심있는</a:t>
            </a:r>
            <a:r>
              <a:rPr sz="750" spc="-4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것</a:t>
            </a:r>
            <a:r>
              <a:rPr sz="750" spc="-4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4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선택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90648" y="2636011"/>
            <a:ext cx="461009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2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스킵해도</a:t>
            </a:r>
            <a:r>
              <a:rPr sz="750" spc="-4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됨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2CD8234-21DE-7AD0-402A-43D6C56D0F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00350" cy="491652"/>
          </a:xfrm>
          <a:prstGeom prst="rect">
            <a:avLst/>
          </a:prstGeom>
          <a:solidFill>
            <a:schemeClr val="bg1"/>
          </a:solidFill>
          <a:effectLst>
            <a:softEdge rad="0"/>
          </a:effectLst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 err="1">
                <a:latin typeface="LG Smart UI Regular" panose="020B0500000101010101" pitchFamily="50" charset="-127"/>
              </a:rPr>
              <a:t>Github</a:t>
            </a:r>
            <a:r>
              <a:rPr lang="en-US" altLang="ko-KR" sz="1850" dirty="0">
                <a:latin typeface="LG Smart UI Regular" panose="020B0500000101010101" pitchFamily="50" charset="-127"/>
              </a:rPr>
              <a:t> </a:t>
            </a:r>
            <a:r>
              <a:rPr lang="ko-KR" altLang="en-US" sz="1850" dirty="0">
                <a:latin typeface="LG Smart UI Regular" panose="020B0500000101010101" pitchFamily="50" charset="-127"/>
              </a:rPr>
              <a:t>가입하기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#5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112" y="0"/>
            <a:ext cx="3699510" cy="2895600"/>
            <a:chOff x="723112" y="0"/>
            <a:chExt cx="3699510" cy="2895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112" y="0"/>
              <a:ext cx="3699090" cy="2895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5110" y="2455303"/>
              <a:ext cx="1060450" cy="155575"/>
            </a:xfrm>
            <a:custGeom>
              <a:avLst/>
              <a:gdLst/>
              <a:ahLst/>
              <a:cxnLst/>
              <a:rect l="l" t="t" r="r" b="b"/>
              <a:pathLst>
                <a:path w="1060450" h="155575">
                  <a:moveTo>
                    <a:pt x="1053134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48183"/>
                  </a:lnTo>
                  <a:lnTo>
                    <a:pt x="7213" y="155409"/>
                  </a:lnTo>
                  <a:lnTo>
                    <a:pt x="1053134" y="155409"/>
                  </a:lnTo>
                  <a:lnTo>
                    <a:pt x="1060259" y="148183"/>
                  </a:lnTo>
                  <a:lnTo>
                    <a:pt x="1060259" y="139242"/>
                  </a:lnTo>
                  <a:lnTo>
                    <a:pt x="32181" y="139242"/>
                  </a:lnTo>
                  <a:lnTo>
                    <a:pt x="16040" y="123189"/>
                  </a:lnTo>
                  <a:lnTo>
                    <a:pt x="32181" y="123189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1060259" y="16065"/>
                  </a:lnTo>
                  <a:lnTo>
                    <a:pt x="1060259" y="7226"/>
                  </a:lnTo>
                  <a:lnTo>
                    <a:pt x="1053134" y="0"/>
                  </a:lnTo>
                  <a:close/>
                </a:path>
                <a:path w="1060450" h="155575">
                  <a:moveTo>
                    <a:pt x="32181" y="123189"/>
                  </a:moveTo>
                  <a:lnTo>
                    <a:pt x="16040" y="123189"/>
                  </a:lnTo>
                  <a:lnTo>
                    <a:pt x="32181" y="139242"/>
                  </a:lnTo>
                  <a:lnTo>
                    <a:pt x="32181" y="123189"/>
                  </a:lnTo>
                  <a:close/>
                </a:path>
                <a:path w="1060450" h="155575">
                  <a:moveTo>
                    <a:pt x="1028166" y="123189"/>
                  </a:moveTo>
                  <a:lnTo>
                    <a:pt x="32181" y="123189"/>
                  </a:lnTo>
                  <a:lnTo>
                    <a:pt x="32181" y="139242"/>
                  </a:lnTo>
                  <a:lnTo>
                    <a:pt x="1028166" y="139242"/>
                  </a:lnTo>
                  <a:lnTo>
                    <a:pt x="1028166" y="123189"/>
                  </a:lnTo>
                  <a:close/>
                </a:path>
                <a:path w="1060450" h="155575">
                  <a:moveTo>
                    <a:pt x="1028166" y="16065"/>
                  </a:moveTo>
                  <a:lnTo>
                    <a:pt x="1028166" y="139242"/>
                  </a:lnTo>
                  <a:lnTo>
                    <a:pt x="1044219" y="123189"/>
                  </a:lnTo>
                  <a:lnTo>
                    <a:pt x="1060259" y="123189"/>
                  </a:lnTo>
                  <a:lnTo>
                    <a:pt x="1060259" y="32219"/>
                  </a:lnTo>
                  <a:lnTo>
                    <a:pt x="1044219" y="32219"/>
                  </a:lnTo>
                  <a:lnTo>
                    <a:pt x="1028166" y="16065"/>
                  </a:lnTo>
                  <a:close/>
                </a:path>
                <a:path w="1060450" h="155575">
                  <a:moveTo>
                    <a:pt x="1060259" y="123189"/>
                  </a:moveTo>
                  <a:lnTo>
                    <a:pt x="1044219" y="123189"/>
                  </a:lnTo>
                  <a:lnTo>
                    <a:pt x="1028166" y="139242"/>
                  </a:lnTo>
                  <a:lnTo>
                    <a:pt x="1060259" y="139242"/>
                  </a:lnTo>
                  <a:lnTo>
                    <a:pt x="1060259" y="123189"/>
                  </a:lnTo>
                  <a:close/>
                </a:path>
                <a:path w="1060450" h="155575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1060450" h="155575">
                  <a:moveTo>
                    <a:pt x="1028166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1028166" y="32219"/>
                  </a:lnTo>
                  <a:lnTo>
                    <a:pt x="1028166" y="16065"/>
                  </a:lnTo>
                  <a:close/>
                </a:path>
                <a:path w="1060450" h="155575">
                  <a:moveTo>
                    <a:pt x="1060259" y="16065"/>
                  </a:moveTo>
                  <a:lnTo>
                    <a:pt x="1028166" y="16065"/>
                  </a:lnTo>
                  <a:lnTo>
                    <a:pt x="1044219" y="32219"/>
                  </a:lnTo>
                  <a:lnTo>
                    <a:pt x="1060259" y="32219"/>
                  </a:lnTo>
                  <a:lnTo>
                    <a:pt x="1060259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5110" y="2455303"/>
              <a:ext cx="1060450" cy="155575"/>
            </a:xfrm>
            <a:custGeom>
              <a:avLst/>
              <a:gdLst/>
              <a:ahLst/>
              <a:cxnLst/>
              <a:rect l="l" t="t" r="r" b="b"/>
              <a:pathLst>
                <a:path w="1060450" h="155575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1044219" y="0"/>
                  </a:lnTo>
                  <a:lnTo>
                    <a:pt x="1053134" y="0"/>
                  </a:lnTo>
                  <a:lnTo>
                    <a:pt x="1060259" y="7226"/>
                  </a:lnTo>
                  <a:lnTo>
                    <a:pt x="1060259" y="16065"/>
                  </a:lnTo>
                  <a:lnTo>
                    <a:pt x="1060259" y="139242"/>
                  </a:lnTo>
                  <a:lnTo>
                    <a:pt x="1060259" y="148183"/>
                  </a:lnTo>
                  <a:lnTo>
                    <a:pt x="1053134" y="155409"/>
                  </a:lnTo>
                  <a:lnTo>
                    <a:pt x="1044219" y="155409"/>
                  </a:lnTo>
                  <a:lnTo>
                    <a:pt x="16040" y="155409"/>
                  </a:lnTo>
                  <a:lnTo>
                    <a:pt x="7213" y="155409"/>
                  </a:lnTo>
                  <a:lnTo>
                    <a:pt x="0" y="148183"/>
                  </a:lnTo>
                  <a:lnTo>
                    <a:pt x="0" y="139242"/>
                  </a:lnTo>
                  <a:lnTo>
                    <a:pt x="0" y="16065"/>
                  </a:lnTo>
                  <a:close/>
                </a:path>
                <a:path w="1060450" h="155575">
                  <a:moveTo>
                    <a:pt x="32181" y="139242"/>
                  </a:moveTo>
                  <a:lnTo>
                    <a:pt x="16040" y="123189"/>
                  </a:lnTo>
                  <a:lnTo>
                    <a:pt x="1044219" y="123189"/>
                  </a:lnTo>
                  <a:lnTo>
                    <a:pt x="1028166" y="139242"/>
                  </a:lnTo>
                  <a:lnTo>
                    <a:pt x="1028166" y="16065"/>
                  </a:lnTo>
                  <a:lnTo>
                    <a:pt x="1044219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39242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60651" y="2268727"/>
            <a:ext cx="638810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6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무료로</a:t>
            </a:r>
            <a:r>
              <a:rPr sz="750" spc="-3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시작</a:t>
            </a:r>
            <a:r>
              <a:rPr sz="750" spc="-3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클릭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41C04DC-A723-FA04-E0E1-DF613A6F25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 err="1">
                <a:latin typeface="LG Smart UI Regular" panose="020B0500000101010101" pitchFamily="50" charset="-127"/>
              </a:rPr>
              <a:t>Github</a:t>
            </a:r>
            <a:r>
              <a:rPr lang="en-US" altLang="ko-KR" sz="1850" dirty="0">
                <a:latin typeface="LG Smart UI Regular" panose="020B0500000101010101" pitchFamily="50" charset="-127"/>
              </a:rPr>
              <a:t> </a:t>
            </a:r>
            <a:r>
              <a:rPr lang="ko-KR" altLang="en-US" sz="1850" dirty="0">
                <a:latin typeface="LG Smart UI Regular" panose="020B0500000101010101" pitchFamily="50" charset="-127"/>
              </a:rPr>
              <a:t>가입하기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#6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80850"/>
            <a:ext cx="5142230" cy="2413635"/>
            <a:chOff x="1523" y="241808"/>
            <a:chExt cx="5142230" cy="2413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41808"/>
              <a:ext cx="5141976" cy="24135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953" y="726109"/>
              <a:ext cx="432434" cy="147955"/>
            </a:xfrm>
            <a:custGeom>
              <a:avLst/>
              <a:gdLst/>
              <a:ahLst/>
              <a:cxnLst/>
              <a:rect l="l" t="t" r="r" b="b"/>
              <a:pathLst>
                <a:path w="432434" h="147955">
                  <a:moveTo>
                    <a:pt x="425069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140487"/>
                  </a:lnTo>
                  <a:lnTo>
                    <a:pt x="7213" y="147713"/>
                  </a:lnTo>
                  <a:lnTo>
                    <a:pt x="425069" y="147713"/>
                  </a:lnTo>
                  <a:lnTo>
                    <a:pt x="432193" y="140487"/>
                  </a:lnTo>
                  <a:lnTo>
                    <a:pt x="432193" y="131648"/>
                  </a:lnTo>
                  <a:lnTo>
                    <a:pt x="32181" y="131648"/>
                  </a:lnTo>
                  <a:lnTo>
                    <a:pt x="16040" y="115481"/>
                  </a:lnTo>
                  <a:lnTo>
                    <a:pt x="32181" y="115481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432193" y="16065"/>
                  </a:lnTo>
                  <a:lnTo>
                    <a:pt x="432193" y="7213"/>
                  </a:lnTo>
                  <a:lnTo>
                    <a:pt x="425069" y="0"/>
                  </a:lnTo>
                  <a:close/>
                </a:path>
                <a:path w="432434" h="147955">
                  <a:moveTo>
                    <a:pt x="32181" y="115481"/>
                  </a:moveTo>
                  <a:lnTo>
                    <a:pt x="16040" y="115481"/>
                  </a:lnTo>
                  <a:lnTo>
                    <a:pt x="32181" y="131648"/>
                  </a:lnTo>
                  <a:lnTo>
                    <a:pt x="32181" y="115481"/>
                  </a:lnTo>
                  <a:close/>
                </a:path>
                <a:path w="432434" h="147955">
                  <a:moveTo>
                    <a:pt x="400100" y="115481"/>
                  </a:moveTo>
                  <a:lnTo>
                    <a:pt x="32181" y="115481"/>
                  </a:lnTo>
                  <a:lnTo>
                    <a:pt x="32181" y="131648"/>
                  </a:lnTo>
                  <a:lnTo>
                    <a:pt x="400100" y="131648"/>
                  </a:lnTo>
                  <a:lnTo>
                    <a:pt x="400100" y="115481"/>
                  </a:lnTo>
                  <a:close/>
                </a:path>
                <a:path w="432434" h="147955">
                  <a:moveTo>
                    <a:pt x="400100" y="16065"/>
                  </a:moveTo>
                  <a:lnTo>
                    <a:pt x="400100" y="131648"/>
                  </a:lnTo>
                  <a:lnTo>
                    <a:pt x="416140" y="115481"/>
                  </a:lnTo>
                  <a:lnTo>
                    <a:pt x="432193" y="115481"/>
                  </a:lnTo>
                  <a:lnTo>
                    <a:pt x="432193" y="32219"/>
                  </a:lnTo>
                  <a:lnTo>
                    <a:pt x="416140" y="32219"/>
                  </a:lnTo>
                  <a:lnTo>
                    <a:pt x="400100" y="16065"/>
                  </a:lnTo>
                  <a:close/>
                </a:path>
                <a:path w="432434" h="147955">
                  <a:moveTo>
                    <a:pt x="432193" y="115481"/>
                  </a:moveTo>
                  <a:lnTo>
                    <a:pt x="416140" y="115481"/>
                  </a:lnTo>
                  <a:lnTo>
                    <a:pt x="400100" y="131648"/>
                  </a:lnTo>
                  <a:lnTo>
                    <a:pt x="432193" y="131648"/>
                  </a:lnTo>
                  <a:lnTo>
                    <a:pt x="432193" y="115481"/>
                  </a:lnTo>
                  <a:close/>
                </a:path>
                <a:path w="432434" h="147955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432434" h="147955">
                  <a:moveTo>
                    <a:pt x="400100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400100" y="32219"/>
                  </a:lnTo>
                  <a:lnTo>
                    <a:pt x="400100" y="16065"/>
                  </a:lnTo>
                  <a:close/>
                </a:path>
                <a:path w="432434" h="147955">
                  <a:moveTo>
                    <a:pt x="432193" y="16065"/>
                  </a:moveTo>
                  <a:lnTo>
                    <a:pt x="400100" y="16065"/>
                  </a:lnTo>
                  <a:lnTo>
                    <a:pt x="416140" y="32219"/>
                  </a:lnTo>
                  <a:lnTo>
                    <a:pt x="432193" y="32219"/>
                  </a:lnTo>
                  <a:lnTo>
                    <a:pt x="432193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953" y="726109"/>
              <a:ext cx="432434" cy="147955"/>
            </a:xfrm>
            <a:custGeom>
              <a:avLst/>
              <a:gdLst/>
              <a:ahLst/>
              <a:cxnLst/>
              <a:rect l="l" t="t" r="r" b="b"/>
              <a:pathLst>
                <a:path w="432434" h="147955">
                  <a:moveTo>
                    <a:pt x="0" y="16065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416140" y="0"/>
                  </a:lnTo>
                  <a:lnTo>
                    <a:pt x="425069" y="0"/>
                  </a:lnTo>
                  <a:lnTo>
                    <a:pt x="432193" y="7213"/>
                  </a:lnTo>
                  <a:lnTo>
                    <a:pt x="432193" y="16065"/>
                  </a:lnTo>
                  <a:lnTo>
                    <a:pt x="432193" y="131648"/>
                  </a:lnTo>
                  <a:lnTo>
                    <a:pt x="432193" y="140487"/>
                  </a:lnTo>
                  <a:lnTo>
                    <a:pt x="425069" y="147713"/>
                  </a:lnTo>
                  <a:lnTo>
                    <a:pt x="416140" y="147713"/>
                  </a:lnTo>
                  <a:lnTo>
                    <a:pt x="16040" y="147713"/>
                  </a:lnTo>
                  <a:lnTo>
                    <a:pt x="7213" y="147713"/>
                  </a:lnTo>
                  <a:lnTo>
                    <a:pt x="0" y="140487"/>
                  </a:lnTo>
                  <a:lnTo>
                    <a:pt x="0" y="131648"/>
                  </a:lnTo>
                  <a:lnTo>
                    <a:pt x="0" y="16065"/>
                  </a:lnTo>
                  <a:close/>
                </a:path>
                <a:path w="432434" h="147955">
                  <a:moveTo>
                    <a:pt x="32181" y="131648"/>
                  </a:moveTo>
                  <a:lnTo>
                    <a:pt x="16040" y="115481"/>
                  </a:lnTo>
                  <a:lnTo>
                    <a:pt x="416140" y="115481"/>
                  </a:lnTo>
                  <a:lnTo>
                    <a:pt x="400100" y="131648"/>
                  </a:lnTo>
                  <a:lnTo>
                    <a:pt x="400100" y="16065"/>
                  </a:lnTo>
                  <a:lnTo>
                    <a:pt x="416140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31648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" y="2320797"/>
              <a:ext cx="1233538" cy="33458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9607" y="2327554"/>
              <a:ext cx="326390" cy="172720"/>
            </a:xfrm>
            <a:custGeom>
              <a:avLst/>
              <a:gdLst/>
              <a:ahLst/>
              <a:cxnLst/>
              <a:rect l="l" t="t" r="r" b="b"/>
              <a:pathLst>
                <a:path w="326390" h="172719">
                  <a:moveTo>
                    <a:pt x="319024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165011"/>
                  </a:lnTo>
                  <a:lnTo>
                    <a:pt x="7213" y="172224"/>
                  </a:lnTo>
                  <a:lnTo>
                    <a:pt x="319024" y="172224"/>
                  </a:lnTo>
                  <a:lnTo>
                    <a:pt x="326237" y="165011"/>
                  </a:lnTo>
                  <a:lnTo>
                    <a:pt x="326237" y="156171"/>
                  </a:lnTo>
                  <a:lnTo>
                    <a:pt x="32194" y="156171"/>
                  </a:lnTo>
                  <a:lnTo>
                    <a:pt x="16052" y="140106"/>
                  </a:lnTo>
                  <a:lnTo>
                    <a:pt x="32194" y="140106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52"/>
                  </a:lnTo>
                  <a:lnTo>
                    <a:pt x="326237" y="16052"/>
                  </a:lnTo>
                  <a:lnTo>
                    <a:pt x="326237" y="7213"/>
                  </a:lnTo>
                  <a:lnTo>
                    <a:pt x="319024" y="0"/>
                  </a:lnTo>
                  <a:close/>
                </a:path>
                <a:path w="326390" h="172719">
                  <a:moveTo>
                    <a:pt x="32194" y="140106"/>
                  </a:moveTo>
                  <a:lnTo>
                    <a:pt x="16052" y="140106"/>
                  </a:lnTo>
                  <a:lnTo>
                    <a:pt x="32194" y="156171"/>
                  </a:lnTo>
                  <a:lnTo>
                    <a:pt x="32194" y="140106"/>
                  </a:lnTo>
                  <a:close/>
                </a:path>
                <a:path w="326390" h="172719">
                  <a:moveTo>
                    <a:pt x="294144" y="140106"/>
                  </a:moveTo>
                  <a:lnTo>
                    <a:pt x="32194" y="140106"/>
                  </a:lnTo>
                  <a:lnTo>
                    <a:pt x="32194" y="156171"/>
                  </a:lnTo>
                  <a:lnTo>
                    <a:pt x="294144" y="156171"/>
                  </a:lnTo>
                  <a:lnTo>
                    <a:pt x="294144" y="140106"/>
                  </a:lnTo>
                  <a:close/>
                </a:path>
                <a:path w="326390" h="172719">
                  <a:moveTo>
                    <a:pt x="294144" y="16052"/>
                  </a:moveTo>
                  <a:lnTo>
                    <a:pt x="294144" y="156171"/>
                  </a:lnTo>
                  <a:lnTo>
                    <a:pt x="310184" y="140106"/>
                  </a:lnTo>
                  <a:lnTo>
                    <a:pt x="326237" y="140106"/>
                  </a:lnTo>
                  <a:lnTo>
                    <a:pt x="326237" y="32219"/>
                  </a:lnTo>
                  <a:lnTo>
                    <a:pt x="310184" y="32219"/>
                  </a:lnTo>
                  <a:lnTo>
                    <a:pt x="294144" y="16052"/>
                  </a:lnTo>
                  <a:close/>
                </a:path>
                <a:path w="326390" h="172719">
                  <a:moveTo>
                    <a:pt x="326237" y="140106"/>
                  </a:moveTo>
                  <a:lnTo>
                    <a:pt x="310184" y="140106"/>
                  </a:lnTo>
                  <a:lnTo>
                    <a:pt x="294144" y="156171"/>
                  </a:lnTo>
                  <a:lnTo>
                    <a:pt x="326237" y="156171"/>
                  </a:lnTo>
                  <a:lnTo>
                    <a:pt x="326237" y="140106"/>
                  </a:lnTo>
                  <a:close/>
                </a:path>
                <a:path w="326390" h="172719">
                  <a:moveTo>
                    <a:pt x="32194" y="16052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52"/>
                  </a:lnTo>
                  <a:close/>
                </a:path>
                <a:path w="326390" h="172719">
                  <a:moveTo>
                    <a:pt x="294144" y="16052"/>
                  </a:moveTo>
                  <a:lnTo>
                    <a:pt x="32194" y="16052"/>
                  </a:lnTo>
                  <a:lnTo>
                    <a:pt x="32194" y="32219"/>
                  </a:lnTo>
                  <a:lnTo>
                    <a:pt x="294144" y="32219"/>
                  </a:lnTo>
                  <a:lnTo>
                    <a:pt x="294144" y="16052"/>
                  </a:lnTo>
                  <a:close/>
                </a:path>
                <a:path w="326390" h="172719">
                  <a:moveTo>
                    <a:pt x="326237" y="16052"/>
                  </a:moveTo>
                  <a:lnTo>
                    <a:pt x="294144" y="16052"/>
                  </a:lnTo>
                  <a:lnTo>
                    <a:pt x="310184" y="32219"/>
                  </a:lnTo>
                  <a:lnTo>
                    <a:pt x="326237" y="32219"/>
                  </a:lnTo>
                  <a:lnTo>
                    <a:pt x="326237" y="160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9607" y="2327554"/>
              <a:ext cx="326390" cy="172720"/>
            </a:xfrm>
            <a:custGeom>
              <a:avLst/>
              <a:gdLst/>
              <a:ahLst/>
              <a:cxnLst/>
              <a:rect l="l" t="t" r="r" b="b"/>
              <a:pathLst>
                <a:path w="326390" h="172719">
                  <a:moveTo>
                    <a:pt x="0" y="16052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310184" y="0"/>
                  </a:lnTo>
                  <a:lnTo>
                    <a:pt x="319024" y="0"/>
                  </a:lnTo>
                  <a:lnTo>
                    <a:pt x="326237" y="7213"/>
                  </a:lnTo>
                  <a:lnTo>
                    <a:pt x="326237" y="16052"/>
                  </a:lnTo>
                  <a:lnTo>
                    <a:pt x="326237" y="156171"/>
                  </a:lnTo>
                  <a:lnTo>
                    <a:pt x="326237" y="165011"/>
                  </a:lnTo>
                  <a:lnTo>
                    <a:pt x="319024" y="172224"/>
                  </a:lnTo>
                  <a:lnTo>
                    <a:pt x="310184" y="172224"/>
                  </a:lnTo>
                  <a:lnTo>
                    <a:pt x="16052" y="172224"/>
                  </a:lnTo>
                  <a:lnTo>
                    <a:pt x="7213" y="172224"/>
                  </a:lnTo>
                  <a:lnTo>
                    <a:pt x="0" y="165011"/>
                  </a:lnTo>
                  <a:lnTo>
                    <a:pt x="0" y="156171"/>
                  </a:lnTo>
                  <a:lnTo>
                    <a:pt x="0" y="16052"/>
                  </a:lnTo>
                  <a:close/>
                </a:path>
                <a:path w="326390" h="172719">
                  <a:moveTo>
                    <a:pt x="32194" y="156171"/>
                  </a:moveTo>
                  <a:lnTo>
                    <a:pt x="16052" y="140106"/>
                  </a:lnTo>
                  <a:lnTo>
                    <a:pt x="310184" y="140106"/>
                  </a:lnTo>
                  <a:lnTo>
                    <a:pt x="294144" y="156171"/>
                  </a:lnTo>
                  <a:lnTo>
                    <a:pt x="294144" y="16052"/>
                  </a:lnTo>
                  <a:lnTo>
                    <a:pt x="310184" y="32219"/>
                  </a:lnTo>
                  <a:lnTo>
                    <a:pt x="16052" y="32219"/>
                  </a:lnTo>
                  <a:lnTo>
                    <a:pt x="32194" y="16052"/>
                  </a:lnTo>
                  <a:lnTo>
                    <a:pt x="32194" y="156171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59840" y="2593114"/>
            <a:ext cx="1509395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25" dirty="0">
                <a:latin typeface="LG Smart UI Regular" panose="020B0500000101010101" pitchFamily="50" charset="-127"/>
                <a:cs typeface="Gulim"/>
              </a:rPr>
              <a:t>저장소를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만들어본적이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있다면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750" spc="-120" dirty="0">
                <a:latin typeface="LG Smart UI Regular" panose="020B0500000101010101" pitchFamily="50" charset="-127"/>
                <a:cs typeface="Gulim"/>
              </a:rPr>
              <a:t>왼쪽과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latin typeface="LG Smart UI Regular" panose="020B0500000101010101" pitchFamily="50" charset="-127"/>
                <a:cs typeface="Gulim"/>
              </a:rPr>
              <a:t>같이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뜨는데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New를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클릭하면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됨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5F6D0C8-750B-13D7-96EA-6595034A08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409950" cy="49165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 err="1">
                <a:latin typeface="LG Smart UI Regular" panose="020B0500000101010101" pitchFamily="50" charset="-127"/>
              </a:rPr>
              <a:t>Github</a:t>
            </a:r>
            <a:r>
              <a:rPr lang="en-US" altLang="ko-KR" sz="1850" dirty="0">
                <a:latin typeface="LG Smart UI Regular" panose="020B0500000101010101" pitchFamily="50" charset="-127"/>
              </a:rPr>
              <a:t> </a:t>
            </a:r>
            <a:r>
              <a:rPr lang="ko-KR" altLang="en-US" sz="1850" dirty="0" err="1">
                <a:latin typeface="LG Smart UI Regular" panose="020B0500000101010101" pitchFamily="50" charset="-127"/>
              </a:rPr>
              <a:t>레포지토리</a:t>
            </a:r>
            <a:r>
              <a:rPr lang="en-US" altLang="ko-KR" sz="1850" dirty="0">
                <a:latin typeface="LG Smart UI Regular" panose="020B0500000101010101" pitchFamily="50" charset="-127"/>
              </a:rPr>
              <a:t> </a:t>
            </a:r>
            <a:r>
              <a:rPr lang="ko-KR" altLang="en-US" sz="1850" dirty="0">
                <a:latin typeface="LG Smart UI Regular" panose="020B0500000101010101" pitchFamily="50" charset="-127"/>
              </a:rPr>
              <a:t>만들기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#1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9224" y="457200"/>
            <a:ext cx="1986280" cy="2377440"/>
            <a:chOff x="1569224" y="238454"/>
            <a:chExt cx="1986280" cy="2377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422" y="238454"/>
              <a:ext cx="1940992" cy="23773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71447" y="504063"/>
              <a:ext cx="1127125" cy="236220"/>
            </a:xfrm>
            <a:custGeom>
              <a:avLst/>
              <a:gdLst/>
              <a:ahLst/>
              <a:cxnLst/>
              <a:rect l="l" t="t" r="r" b="b"/>
              <a:pathLst>
                <a:path w="1127125" h="236220">
                  <a:moveTo>
                    <a:pt x="1119797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228701"/>
                  </a:lnTo>
                  <a:lnTo>
                    <a:pt x="7213" y="235915"/>
                  </a:lnTo>
                  <a:lnTo>
                    <a:pt x="1119797" y="235915"/>
                  </a:lnTo>
                  <a:lnTo>
                    <a:pt x="1127010" y="228701"/>
                  </a:lnTo>
                  <a:lnTo>
                    <a:pt x="1127010" y="219862"/>
                  </a:lnTo>
                  <a:lnTo>
                    <a:pt x="32194" y="219862"/>
                  </a:lnTo>
                  <a:lnTo>
                    <a:pt x="16052" y="203695"/>
                  </a:lnTo>
                  <a:lnTo>
                    <a:pt x="32194" y="203695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1127010" y="16065"/>
                  </a:lnTo>
                  <a:lnTo>
                    <a:pt x="1127010" y="7226"/>
                  </a:lnTo>
                  <a:lnTo>
                    <a:pt x="1119797" y="0"/>
                  </a:lnTo>
                  <a:close/>
                </a:path>
                <a:path w="1127125" h="236220">
                  <a:moveTo>
                    <a:pt x="32194" y="203695"/>
                  </a:moveTo>
                  <a:lnTo>
                    <a:pt x="16052" y="203695"/>
                  </a:lnTo>
                  <a:lnTo>
                    <a:pt x="32194" y="219862"/>
                  </a:lnTo>
                  <a:lnTo>
                    <a:pt x="32194" y="203695"/>
                  </a:lnTo>
                  <a:close/>
                </a:path>
                <a:path w="1127125" h="236220">
                  <a:moveTo>
                    <a:pt x="1094828" y="203695"/>
                  </a:moveTo>
                  <a:lnTo>
                    <a:pt x="32194" y="203695"/>
                  </a:lnTo>
                  <a:lnTo>
                    <a:pt x="32194" y="219862"/>
                  </a:lnTo>
                  <a:lnTo>
                    <a:pt x="1094828" y="219862"/>
                  </a:lnTo>
                  <a:lnTo>
                    <a:pt x="1094828" y="203695"/>
                  </a:lnTo>
                  <a:close/>
                </a:path>
                <a:path w="1127125" h="236220">
                  <a:moveTo>
                    <a:pt x="1094828" y="16065"/>
                  </a:moveTo>
                  <a:lnTo>
                    <a:pt x="1094828" y="219862"/>
                  </a:lnTo>
                  <a:lnTo>
                    <a:pt x="1110868" y="203695"/>
                  </a:lnTo>
                  <a:lnTo>
                    <a:pt x="1127010" y="203695"/>
                  </a:lnTo>
                  <a:lnTo>
                    <a:pt x="1127010" y="32219"/>
                  </a:lnTo>
                  <a:lnTo>
                    <a:pt x="1110868" y="32219"/>
                  </a:lnTo>
                  <a:lnTo>
                    <a:pt x="1094828" y="16065"/>
                  </a:lnTo>
                  <a:close/>
                </a:path>
                <a:path w="1127125" h="236220">
                  <a:moveTo>
                    <a:pt x="1127010" y="203695"/>
                  </a:moveTo>
                  <a:lnTo>
                    <a:pt x="1110868" y="203695"/>
                  </a:lnTo>
                  <a:lnTo>
                    <a:pt x="1094828" y="219862"/>
                  </a:lnTo>
                  <a:lnTo>
                    <a:pt x="1127010" y="219862"/>
                  </a:lnTo>
                  <a:lnTo>
                    <a:pt x="1127010" y="203695"/>
                  </a:lnTo>
                  <a:close/>
                </a:path>
                <a:path w="1127125" h="236220">
                  <a:moveTo>
                    <a:pt x="32194" y="16065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65"/>
                  </a:lnTo>
                  <a:close/>
                </a:path>
                <a:path w="1127125" h="236220">
                  <a:moveTo>
                    <a:pt x="1094828" y="16065"/>
                  </a:moveTo>
                  <a:lnTo>
                    <a:pt x="32194" y="16065"/>
                  </a:lnTo>
                  <a:lnTo>
                    <a:pt x="32194" y="32219"/>
                  </a:lnTo>
                  <a:lnTo>
                    <a:pt x="1094828" y="32219"/>
                  </a:lnTo>
                  <a:lnTo>
                    <a:pt x="1094828" y="16065"/>
                  </a:lnTo>
                  <a:close/>
                </a:path>
                <a:path w="1127125" h="236220">
                  <a:moveTo>
                    <a:pt x="1127010" y="16065"/>
                  </a:moveTo>
                  <a:lnTo>
                    <a:pt x="1094828" y="16065"/>
                  </a:lnTo>
                  <a:lnTo>
                    <a:pt x="1110868" y="32219"/>
                  </a:lnTo>
                  <a:lnTo>
                    <a:pt x="1127010" y="32219"/>
                  </a:lnTo>
                  <a:lnTo>
                    <a:pt x="1127010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1447" y="504063"/>
              <a:ext cx="1127125" cy="236220"/>
            </a:xfrm>
            <a:custGeom>
              <a:avLst/>
              <a:gdLst/>
              <a:ahLst/>
              <a:cxnLst/>
              <a:rect l="l" t="t" r="r" b="b"/>
              <a:pathLst>
                <a:path w="1127125" h="236220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1110868" y="0"/>
                  </a:lnTo>
                  <a:lnTo>
                    <a:pt x="1119797" y="0"/>
                  </a:lnTo>
                  <a:lnTo>
                    <a:pt x="1127010" y="7226"/>
                  </a:lnTo>
                  <a:lnTo>
                    <a:pt x="1127010" y="16065"/>
                  </a:lnTo>
                  <a:lnTo>
                    <a:pt x="1127010" y="219862"/>
                  </a:lnTo>
                  <a:lnTo>
                    <a:pt x="1127010" y="228701"/>
                  </a:lnTo>
                  <a:lnTo>
                    <a:pt x="1119797" y="235915"/>
                  </a:lnTo>
                  <a:lnTo>
                    <a:pt x="1110868" y="235915"/>
                  </a:lnTo>
                  <a:lnTo>
                    <a:pt x="16052" y="235915"/>
                  </a:lnTo>
                  <a:lnTo>
                    <a:pt x="7213" y="235915"/>
                  </a:lnTo>
                  <a:lnTo>
                    <a:pt x="0" y="228701"/>
                  </a:lnTo>
                  <a:lnTo>
                    <a:pt x="0" y="219862"/>
                  </a:lnTo>
                  <a:lnTo>
                    <a:pt x="0" y="16065"/>
                  </a:lnTo>
                  <a:close/>
                </a:path>
                <a:path w="1127125" h="236220">
                  <a:moveTo>
                    <a:pt x="32194" y="219862"/>
                  </a:moveTo>
                  <a:lnTo>
                    <a:pt x="16052" y="203695"/>
                  </a:lnTo>
                  <a:lnTo>
                    <a:pt x="1110868" y="203695"/>
                  </a:lnTo>
                  <a:lnTo>
                    <a:pt x="1094828" y="219862"/>
                  </a:lnTo>
                  <a:lnTo>
                    <a:pt x="1094828" y="16065"/>
                  </a:lnTo>
                  <a:lnTo>
                    <a:pt x="1110868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32194" y="219862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71447" y="1016584"/>
              <a:ext cx="1360170" cy="363220"/>
            </a:xfrm>
            <a:custGeom>
              <a:avLst/>
              <a:gdLst/>
              <a:ahLst/>
              <a:cxnLst/>
              <a:rect l="l" t="t" r="r" b="b"/>
              <a:pathLst>
                <a:path w="1360170" h="363219">
                  <a:moveTo>
                    <a:pt x="1352410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355968"/>
                  </a:lnTo>
                  <a:lnTo>
                    <a:pt x="7213" y="363194"/>
                  </a:lnTo>
                  <a:lnTo>
                    <a:pt x="1352410" y="363194"/>
                  </a:lnTo>
                  <a:lnTo>
                    <a:pt x="1359623" y="355968"/>
                  </a:lnTo>
                  <a:lnTo>
                    <a:pt x="1359623" y="347129"/>
                  </a:lnTo>
                  <a:lnTo>
                    <a:pt x="32194" y="347129"/>
                  </a:lnTo>
                  <a:lnTo>
                    <a:pt x="16052" y="330974"/>
                  </a:lnTo>
                  <a:lnTo>
                    <a:pt x="32194" y="330974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1359623" y="16065"/>
                  </a:lnTo>
                  <a:lnTo>
                    <a:pt x="1359623" y="7226"/>
                  </a:lnTo>
                  <a:lnTo>
                    <a:pt x="1352410" y="0"/>
                  </a:lnTo>
                  <a:close/>
                </a:path>
                <a:path w="1360170" h="363219">
                  <a:moveTo>
                    <a:pt x="32194" y="330974"/>
                  </a:moveTo>
                  <a:lnTo>
                    <a:pt x="16052" y="330974"/>
                  </a:lnTo>
                  <a:lnTo>
                    <a:pt x="32194" y="347129"/>
                  </a:lnTo>
                  <a:lnTo>
                    <a:pt x="32194" y="330974"/>
                  </a:lnTo>
                  <a:close/>
                </a:path>
                <a:path w="1360170" h="363219">
                  <a:moveTo>
                    <a:pt x="1327442" y="330974"/>
                  </a:moveTo>
                  <a:lnTo>
                    <a:pt x="32194" y="330974"/>
                  </a:lnTo>
                  <a:lnTo>
                    <a:pt x="32194" y="347129"/>
                  </a:lnTo>
                  <a:lnTo>
                    <a:pt x="1327442" y="347129"/>
                  </a:lnTo>
                  <a:lnTo>
                    <a:pt x="1327442" y="330974"/>
                  </a:lnTo>
                  <a:close/>
                </a:path>
                <a:path w="1360170" h="363219">
                  <a:moveTo>
                    <a:pt x="1327442" y="16065"/>
                  </a:moveTo>
                  <a:lnTo>
                    <a:pt x="1327442" y="347129"/>
                  </a:lnTo>
                  <a:lnTo>
                    <a:pt x="1343482" y="330974"/>
                  </a:lnTo>
                  <a:lnTo>
                    <a:pt x="1359623" y="330974"/>
                  </a:lnTo>
                  <a:lnTo>
                    <a:pt x="1359623" y="32219"/>
                  </a:lnTo>
                  <a:lnTo>
                    <a:pt x="1343482" y="32219"/>
                  </a:lnTo>
                  <a:lnTo>
                    <a:pt x="1327442" y="16065"/>
                  </a:lnTo>
                  <a:close/>
                </a:path>
                <a:path w="1360170" h="363219">
                  <a:moveTo>
                    <a:pt x="1359623" y="330974"/>
                  </a:moveTo>
                  <a:lnTo>
                    <a:pt x="1343482" y="330974"/>
                  </a:lnTo>
                  <a:lnTo>
                    <a:pt x="1327442" y="347129"/>
                  </a:lnTo>
                  <a:lnTo>
                    <a:pt x="1359623" y="347129"/>
                  </a:lnTo>
                  <a:lnTo>
                    <a:pt x="1359623" y="330974"/>
                  </a:lnTo>
                  <a:close/>
                </a:path>
                <a:path w="1360170" h="363219">
                  <a:moveTo>
                    <a:pt x="32194" y="16065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65"/>
                  </a:lnTo>
                  <a:close/>
                </a:path>
                <a:path w="1360170" h="363219">
                  <a:moveTo>
                    <a:pt x="1327442" y="16065"/>
                  </a:moveTo>
                  <a:lnTo>
                    <a:pt x="32194" y="16065"/>
                  </a:lnTo>
                  <a:lnTo>
                    <a:pt x="32194" y="32219"/>
                  </a:lnTo>
                  <a:lnTo>
                    <a:pt x="1327442" y="32219"/>
                  </a:lnTo>
                  <a:lnTo>
                    <a:pt x="1327442" y="16065"/>
                  </a:lnTo>
                  <a:close/>
                </a:path>
                <a:path w="1360170" h="363219">
                  <a:moveTo>
                    <a:pt x="1359623" y="16065"/>
                  </a:moveTo>
                  <a:lnTo>
                    <a:pt x="1327442" y="16065"/>
                  </a:lnTo>
                  <a:lnTo>
                    <a:pt x="1343482" y="32219"/>
                  </a:lnTo>
                  <a:lnTo>
                    <a:pt x="1359623" y="32219"/>
                  </a:lnTo>
                  <a:lnTo>
                    <a:pt x="1359623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1447" y="1016584"/>
              <a:ext cx="1360170" cy="363220"/>
            </a:xfrm>
            <a:custGeom>
              <a:avLst/>
              <a:gdLst/>
              <a:ahLst/>
              <a:cxnLst/>
              <a:rect l="l" t="t" r="r" b="b"/>
              <a:pathLst>
                <a:path w="1360170" h="363219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1343482" y="0"/>
                  </a:lnTo>
                  <a:lnTo>
                    <a:pt x="1352410" y="0"/>
                  </a:lnTo>
                  <a:lnTo>
                    <a:pt x="1359623" y="7226"/>
                  </a:lnTo>
                  <a:lnTo>
                    <a:pt x="1359623" y="16065"/>
                  </a:lnTo>
                  <a:lnTo>
                    <a:pt x="1359623" y="347129"/>
                  </a:lnTo>
                  <a:lnTo>
                    <a:pt x="1359623" y="355968"/>
                  </a:lnTo>
                  <a:lnTo>
                    <a:pt x="1352410" y="363194"/>
                  </a:lnTo>
                  <a:lnTo>
                    <a:pt x="1343482" y="363194"/>
                  </a:lnTo>
                  <a:lnTo>
                    <a:pt x="16052" y="363194"/>
                  </a:lnTo>
                  <a:lnTo>
                    <a:pt x="7213" y="363194"/>
                  </a:lnTo>
                  <a:lnTo>
                    <a:pt x="0" y="355968"/>
                  </a:lnTo>
                  <a:lnTo>
                    <a:pt x="0" y="347129"/>
                  </a:lnTo>
                  <a:lnTo>
                    <a:pt x="0" y="16065"/>
                  </a:lnTo>
                  <a:close/>
                </a:path>
                <a:path w="1360170" h="363219">
                  <a:moveTo>
                    <a:pt x="32194" y="347129"/>
                  </a:moveTo>
                  <a:lnTo>
                    <a:pt x="16052" y="330974"/>
                  </a:lnTo>
                  <a:lnTo>
                    <a:pt x="1343482" y="330974"/>
                  </a:lnTo>
                  <a:lnTo>
                    <a:pt x="1327442" y="347129"/>
                  </a:lnTo>
                  <a:lnTo>
                    <a:pt x="1327442" y="16065"/>
                  </a:lnTo>
                  <a:lnTo>
                    <a:pt x="1343482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32194" y="347129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1447" y="1521510"/>
              <a:ext cx="1230630" cy="181610"/>
            </a:xfrm>
            <a:custGeom>
              <a:avLst/>
              <a:gdLst/>
              <a:ahLst/>
              <a:cxnLst/>
              <a:rect l="l" t="t" r="r" b="b"/>
              <a:pathLst>
                <a:path w="1230630" h="181610">
                  <a:moveTo>
                    <a:pt x="1222997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174320"/>
                  </a:lnTo>
                  <a:lnTo>
                    <a:pt x="7213" y="181546"/>
                  </a:lnTo>
                  <a:lnTo>
                    <a:pt x="1222997" y="181546"/>
                  </a:lnTo>
                  <a:lnTo>
                    <a:pt x="1230122" y="174320"/>
                  </a:lnTo>
                  <a:lnTo>
                    <a:pt x="1230122" y="165481"/>
                  </a:lnTo>
                  <a:lnTo>
                    <a:pt x="32194" y="165481"/>
                  </a:lnTo>
                  <a:lnTo>
                    <a:pt x="16052" y="149415"/>
                  </a:lnTo>
                  <a:lnTo>
                    <a:pt x="32194" y="149415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52"/>
                  </a:lnTo>
                  <a:lnTo>
                    <a:pt x="1230122" y="16052"/>
                  </a:lnTo>
                  <a:lnTo>
                    <a:pt x="1230122" y="7213"/>
                  </a:lnTo>
                  <a:lnTo>
                    <a:pt x="1222997" y="0"/>
                  </a:lnTo>
                  <a:close/>
                </a:path>
                <a:path w="1230630" h="181610">
                  <a:moveTo>
                    <a:pt x="32194" y="149415"/>
                  </a:moveTo>
                  <a:lnTo>
                    <a:pt x="16052" y="149415"/>
                  </a:lnTo>
                  <a:lnTo>
                    <a:pt x="32194" y="165481"/>
                  </a:lnTo>
                  <a:lnTo>
                    <a:pt x="32194" y="149415"/>
                  </a:lnTo>
                  <a:close/>
                </a:path>
                <a:path w="1230630" h="181610">
                  <a:moveTo>
                    <a:pt x="1198029" y="149415"/>
                  </a:moveTo>
                  <a:lnTo>
                    <a:pt x="32194" y="149415"/>
                  </a:lnTo>
                  <a:lnTo>
                    <a:pt x="32194" y="165481"/>
                  </a:lnTo>
                  <a:lnTo>
                    <a:pt x="1198029" y="165481"/>
                  </a:lnTo>
                  <a:lnTo>
                    <a:pt x="1198029" y="149415"/>
                  </a:lnTo>
                  <a:close/>
                </a:path>
                <a:path w="1230630" h="181610">
                  <a:moveTo>
                    <a:pt x="1198029" y="16052"/>
                  </a:moveTo>
                  <a:lnTo>
                    <a:pt x="1198029" y="165481"/>
                  </a:lnTo>
                  <a:lnTo>
                    <a:pt x="1214069" y="149415"/>
                  </a:lnTo>
                  <a:lnTo>
                    <a:pt x="1230122" y="149415"/>
                  </a:lnTo>
                  <a:lnTo>
                    <a:pt x="1230122" y="32219"/>
                  </a:lnTo>
                  <a:lnTo>
                    <a:pt x="1214069" y="32219"/>
                  </a:lnTo>
                  <a:lnTo>
                    <a:pt x="1198029" y="16052"/>
                  </a:lnTo>
                  <a:close/>
                </a:path>
                <a:path w="1230630" h="181610">
                  <a:moveTo>
                    <a:pt x="1230122" y="149415"/>
                  </a:moveTo>
                  <a:lnTo>
                    <a:pt x="1214069" y="149415"/>
                  </a:lnTo>
                  <a:lnTo>
                    <a:pt x="1198029" y="165481"/>
                  </a:lnTo>
                  <a:lnTo>
                    <a:pt x="1230122" y="165481"/>
                  </a:lnTo>
                  <a:lnTo>
                    <a:pt x="1230122" y="149415"/>
                  </a:lnTo>
                  <a:close/>
                </a:path>
                <a:path w="1230630" h="181610">
                  <a:moveTo>
                    <a:pt x="32194" y="16052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52"/>
                  </a:lnTo>
                  <a:close/>
                </a:path>
                <a:path w="1230630" h="181610">
                  <a:moveTo>
                    <a:pt x="1198029" y="16052"/>
                  </a:moveTo>
                  <a:lnTo>
                    <a:pt x="32194" y="16052"/>
                  </a:lnTo>
                  <a:lnTo>
                    <a:pt x="32194" y="32219"/>
                  </a:lnTo>
                  <a:lnTo>
                    <a:pt x="1198029" y="32219"/>
                  </a:lnTo>
                  <a:lnTo>
                    <a:pt x="1198029" y="16052"/>
                  </a:lnTo>
                  <a:close/>
                </a:path>
                <a:path w="1230630" h="181610">
                  <a:moveTo>
                    <a:pt x="1230122" y="16052"/>
                  </a:moveTo>
                  <a:lnTo>
                    <a:pt x="1198029" y="16052"/>
                  </a:lnTo>
                  <a:lnTo>
                    <a:pt x="1214069" y="32219"/>
                  </a:lnTo>
                  <a:lnTo>
                    <a:pt x="1230122" y="32219"/>
                  </a:lnTo>
                  <a:lnTo>
                    <a:pt x="1230122" y="160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1447" y="1521510"/>
              <a:ext cx="1230630" cy="181610"/>
            </a:xfrm>
            <a:custGeom>
              <a:avLst/>
              <a:gdLst/>
              <a:ahLst/>
              <a:cxnLst/>
              <a:rect l="l" t="t" r="r" b="b"/>
              <a:pathLst>
                <a:path w="1230630" h="181610">
                  <a:moveTo>
                    <a:pt x="0" y="16052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1214069" y="0"/>
                  </a:lnTo>
                  <a:lnTo>
                    <a:pt x="1222997" y="0"/>
                  </a:lnTo>
                  <a:lnTo>
                    <a:pt x="1230122" y="7213"/>
                  </a:lnTo>
                  <a:lnTo>
                    <a:pt x="1230122" y="16052"/>
                  </a:lnTo>
                  <a:lnTo>
                    <a:pt x="1230122" y="165481"/>
                  </a:lnTo>
                  <a:lnTo>
                    <a:pt x="1230122" y="174320"/>
                  </a:lnTo>
                  <a:lnTo>
                    <a:pt x="1222997" y="181546"/>
                  </a:lnTo>
                  <a:lnTo>
                    <a:pt x="1214069" y="181546"/>
                  </a:lnTo>
                  <a:lnTo>
                    <a:pt x="16052" y="181546"/>
                  </a:lnTo>
                  <a:lnTo>
                    <a:pt x="7213" y="181546"/>
                  </a:lnTo>
                  <a:lnTo>
                    <a:pt x="0" y="174320"/>
                  </a:lnTo>
                  <a:lnTo>
                    <a:pt x="0" y="165481"/>
                  </a:lnTo>
                  <a:lnTo>
                    <a:pt x="0" y="16052"/>
                  </a:lnTo>
                  <a:close/>
                </a:path>
                <a:path w="1230630" h="181610">
                  <a:moveTo>
                    <a:pt x="32194" y="165481"/>
                  </a:moveTo>
                  <a:lnTo>
                    <a:pt x="16052" y="149415"/>
                  </a:lnTo>
                  <a:lnTo>
                    <a:pt x="1214069" y="149415"/>
                  </a:lnTo>
                  <a:lnTo>
                    <a:pt x="1198029" y="165481"/>
                  </a:lnTo>
                  <a:lnTo>
                    <a:pt x="1198029" y="16052"/>
                  </a:lnTo>
                  <a:lnTo>
                    <a:pt x="1214069" y="32219"/>
                  </a:lnTo>
                  <a:lnTo>
                    <a:pt x="16052" y="32219"/>
                  </a:lnTo>
                  <a:lnTo>
                    <a:pt x="32194" y="16052"/>
                  </a:lnTo>
                  <a:lnTo>
                    <a:pt x="32194" y="165481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16455" y="792759"/>
            <a:ext cx="2985135" cy="11053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750" spc="-120" dirty="0">
                <a:latin typeface="LG Smart UI Regular" panose="020B0500000101010101" pitchFamily="50" charset="-127"/>
                <a:cs typeface="Gulim"/>
              </a:rPr>
              <a:t>저장소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이름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설정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</a:pPr>
            <a:endParaRPr sz="800" dirty="0">
              <a:latin typeface="LG Smart UI Regular" panose="020B0500000101010101" pitchFamily="50" charset="-127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750" spc="-114" dirty="0">
                <a:latin typeface="LG Smart UI Regular" panose="020B0500000101010101" pitchFamily="50" charset="-127"/>
                <a:cs typeface="Gulim"/>
              </a:rPr>
              <a:t>저장소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소개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(옵션)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 marL="1468120" marR="916940">
              <a:lnSpc>
                <a:spcPct val="102699"/>
              </a:lnSpc>
              <a:spcBef>
                <a:spcPts val="600"/>
              </a:spcBef>
            </a:pPr>
            <a:r>
              <a:rPr sz="750" dirty="0">
                <a:latin typeface="LG Smart UI Regular" panose="020B0500000101010101" pitchFamily="50" charset="-127"/>
                <a:cs typeface="Gulim"/>
              </a:rPr>
              <a:t>Public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5" dirty="0">
                <a:latin typeface="LG Smart UI Regular" panose="020B0500000101010101" pitchFamily="50" charset="-127"/>
                <a:cs typeface="Gulim"/>
              </a:rPr>
              <a:t>: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공개 </a:t>
            </a:r>
            <a:r>
              <a:rPr sz="750" spc="55" dirty="0">
                <a:latin typeface="LG Smart UI Regular" panose="020B0500000101010101" pitchFamily="50" charset="-127"/>
                <a:cs typeface="Gulim"/>
              </a:rPr>
              <a:t>Private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5" dirty="0">
                <a:latin typeface="LG Smart UI Regular" panose="020B0500000101010101" pitchFamily="50" charset="-127"/>
                <a:cs typeface="Gulim"/>
              </a:rPr>
              <a:t>: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숨김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</a:pPr>
            <a:endParaRPr sz="80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 dirty="0">
              <a:latin typeface="LG Smart UI Regular" panose="020B0500000101010101" pitchFamily="50" charset="-127"/>
              <a:cs typeface="Gulim"/>
            </a:endParaRPr>
          </a:p>
          <a:p>
            <a:pPr marL="1325880">
              <a:lnSpc>
                <a:spcPct val="100000"/>
              </a:lnSpc>
            </a:pPr>
            <a:r>
              <a:rPr sz="750" spc="-55" dirty="0">
                <a:latin typeface="LG Smart UI Regular" panose="020B0500000101010101" pitchFamily="50" charset="-127"/>
                <a:cs typeface="Gulim"/>
              </a:rPr>
              <a:t>README(설명서로</a:t>
            </a:r>
            <a:r>
              <a:rPr sz="75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생각하면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됨)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생성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여부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84642" y="2707031"/>
            <a:ext cx="449580" cy="158115"/>
            <a:chOff x="1584642" y="2488285"/>
            <a:chExt cx="449580" cy="158115"/>
          </a:xfrm>
        </p:grpSpPr>
        <p:sp>
          <p:nvSpPr>
            <p:cNvPr id="12" name="object 12"/>
            <p:cNvSpPr/>
            <p:nvPr/>
          </p:nvSpPr>
          <p:spPr>
            <a:xfrm>
              <a:off x="1586636" y="2490279"/>
              <a:ext cx="445770" cy="154305"/>
            </a:xfrm>
            <a:custGeom>
              <a:avLst/>
              <a:gdLst/>
              <a:ahLst/>
              <a:cxnLst/>
              <a:rect l="l" t="t" r="r" b="b"/>
              <a:pathLst>
                <a:path w="445769" h="154305">
                  <a:moveTo>
                    <a:pt x="438086" y="0"/>
                  </a:moveTo>
                  <a:lnTo>
                    <a:pt x="7226" y="0"/>
                  </a:lnTo>
                  <a:lnTo>
                    <a:pt x="0" y="7226"/>
                  </a:lnTo>
                  <a:lnTo>
                    <a:pt x="0" y="146659"/>
                  </a:lnTo>
                  <a:lnTo>
                    <a:pt x="7226" y="153885"/>
                  </a:lnTo>
                  <a:lnTo>
                    <a:pt x="438086" y="153885"/>
                  </a:lnTo>
                  <a:lnTo>
                    <a:pt x="445300" y="146659"/>
                  </a:lnTo>
                  <a:lnTo>
                    <a:pt x="445300" y="137731"/>
                  </a:lnTo>
                  <a:lnTo>
                    <a:pt x="32194" y="137731"/>
                  </a:lnTo>
                  <a:lnTo>
                    <a:pt x="16052" y="121665"/>
                  </a:lnTo>
                  <a:lnTo>
                    <a:pt x="32194" y="121665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445300" y="16065"/>
                  </a:lnTo>
                  <a:lnTo>
                    <a:pt x="445300" y="7226"/>
                  </a:lnTo>
                  <a:lnTo>
                    <a:pt x="438086" y="0"/>
                  </a:lnTo>
                  <a:close/>
                </a:path>
                <a:path w="445769" h="154305">
                  <a:moveTo>
                    <a:pt x="32194" y="121665"/>
                  </a:moveTo>
                  <a:lnTo>
                    <a:pt x="16052" y="121665"/>
                  </a:lnTo>
                  <a:lnTo>
                    <a:pt x="32194" y="137731"/>
                  </a:lnTo>
                  <a:lnTo>
                    <a:pt x="32194" y="121665"/>
                  </a:lnTo>
                  <a:close/>
                </a:path>
                <a:path w="445769" h="154305">
                  <a:moveTo>
                    <a:pt x="413118" y="121665"/>
                  </a:moveTo>
                  <a:lnTo>
                    <a:pt x="32194" y="121665"/>
                  </a:lnTo>
                  <a:lnTo>
                    <a:pt x="32194" y="137731"/>
                  </a:lnTo>
                  <a:lnTo>
                    <a:pt x="413118" y="137731"/>
                  </a:lnTo>
                  <a:lnTo>
                    <a:pt x="413118" y="121665"/>
                  </a:lnTo>
                  <a:close/>
                </a:path>
                <a:path w="445769" h="154305">
                  <a:moveTo>
                    <a:pt x="413118" y="16065"/>
                  </a:moveTo>
                  <a:lnTo>
                    <a:pt x="413118" y="137731"/>
                  </a:lnTo>
                  <a:lnTo>
                    <a:pt x="429259" y="121665"/>
                  </a:lnTo>
                  <a:lnTo>
                    <a:pt x="445300" y="121665"/>
                  </a:lnTo>
                  <a:lnTo>
                    <a:pt x="445300" y="32219"/>
                  </a:lnTo>
                  <a:lnTo>
                    <a:pt x="429259" y="32219"/>
                  </a:lnTo>
                  <a:lnTo>
                    <a:pt x="413118" y="16065"/>
                  </a:lnTo>
                  <a:close/>
                </a:path>
                <a:path w="445769" h="154305">
                  <a:moveTo>
                    <a:pt x="445300" y="121665"/>
                  </a:moveTo>
                  <a:lnTo>
                    <a:pt x="429259" y="121665"/>
                  </a:lnTo>
                  <a:lnTo>
                    <a:pt x="413118" y="137731"/>
                  </a:lnTo>
                  <a:lnTo>
                    <a:pt x="445300" y="137731"/>
                  </a:lnTo>
                  <a:lnTo>
                    <a:pt x="445300" y="121665"/>
                  </a:lnTo>
                  <a:close/>
                </a:path>
                <a:path w="445769" h="154305">
                  <a:moveTo>
                    <a:pt x="32194" y="16065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65"/>
                  </a:lnTo>
                  <a:close/>
                </a:path>
                <a:path w="445769" h="154305">
                  <a:moveTo>
                    <a:pt x="413118" y="16065"/>
                  </a:moveTo>
                  <a:lnTo>
                    <a:pt x="32194" y="16065"/>
                  </a:lnTo>
                  <a:lnTo>
                    <a:pt x="32194" y="32219"/>
                  </a:lnTo>
                  <a:lnTo>
                    <a:pt x="413118" y="32219"/>
                  </a:lnTo>
                  <a:lnTo>
                    <a:pt x="413118" y="16065"/>
                  </a:lnTo>
                  <a:close/>
                </a:path>
                <a:path w="445769" h="154305">
                  <a:moveTo>
                    <a:pt x="445300" y="16065"/>
                  </a:moveTo>
                  <a:lnTo>
                    <a:pt x="413118" y="16065"/>
                  </a:lnTo>
                  <a:lnTo>
                    <a:pt x="429259" y="32219"/>
                  </a:lnTo>
                  <a:lnTo>
                    <a:pt x="445300" y="32219"/>
                  </a:lnTo>
                  <a:lnTo>
                    <a:pt x="445300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6636" y="2490279"/>
              <a:ext cx="445770" cy="154305"/>
            </a:xfrm>
            <a:custGeom>
              <a:avLst/>
              <a:gdLst/>
              <a:ahLst/>
              <a:cxnLst/>
              <a:rect l="l" t="t" r="r" b="b"/>
              <a:pathLst>
                <a:path w="445769" h="154305">
                  <a:moveTo>
                    <a:pt x="0" y="16065"/>
                  </a:moveTo>
                  <a:lnTo>
                    <a:pt x="0" y="7226"/>
                  </a:lnTo>
                  <a:lnTo>
                    <a:pt x="7226" y="0"/>
                  </a:lnTo>
                  <a:lnTo>
                    <a:pt x="16052" y="0"/>
                  </a:lnTo>
                  <a:lnTo>
                    <a:pt x="429259" y="0"/>
                  </a:lnTo>
                  <a:lnTo>
                    <a:pt x="438086" y="0"/>
                  </a:lnTo>
                  <a:lnTo>
                    <a:pt x="445300" y="7226"/>
                  </a:lnTo>
                  <a:lnTo>
                    <a:pt x="445300" y="16065"/>
                  </a:lnTo>
                  <a:lnTo>
                    <a:pt x="445300" y="137731"/>
                  </a:lnTo>
                  <a:lnTo>
                    <a:pt x="445300" y="146659"/>
                  </a:lnTo>
                  <a:lnTo>
                    <a:pt x="438086" y="153885"/>
                  </a:lnTo>
                  <a:lnTo>
                    <a:pt x="429259" y="153885"/>
                  </a:lnTo>
                  <a:lnTo>
                    <a:pt x="16052" y="153885"/>
                  </a:lnTo>
                  <a:lnTo>
                    <a:pt x="7226" y="153885"/>
                  </a:lnTo>
                  <a:lnTo>
                    <a:pt x="0" y="146659"/>
                  </a:lnTo>
                  <a:lnTo>
                    <a:pt x="0" y="137731"/>
                  </a:lnTo>
                  <a:lnTo>
                    <a:pt x="0" y="16065"/>
                  </a:lnTo>
                  <a:close/>
                </a:path>
                <a:path w="445769" h="154305">
                  <a:moveTo>
                    <a:pt x="32194" y="137731"/>
                  </a:moveTo>
                  <a:lnTo>
                    <a:pt x="16052" y="121665"/>
                  </a:lnTo>
                  <a:lnTo>
                    <a:pt x="429259" y="121665"/>
                  </a:lnTo>
                  <a:lnTo>
                    <a:pt x="413118" y="137731"/>
                  </a:lnTo>
                  <a:lnTo>
                    <a:pt x="413118" y="16065"/>
                  </a:lnTo>
                  <a:lnTo>
                    <a:pt x="429259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32194" y="137731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">
            <a:extLst>
              <a:ext uri="{FF2B5EF4-FFF2-40B4-BE49-F238E27FC236}">
                <a16:creationId xmlns:a16="http://schemas.microsoft.com/office/drawing/2014/main" id="{64F43EEA-B5A8-EEEC-1D9D-6C249D8C1EB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638550" cy="491652"/>
          </a:xfrm>
          <a:prstGeom prst="rect">
            <a:avLst/>
          </a:prstGeom>
          <a:noFill/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 err="1">
                <a:latin typeface="LG Smart UI Regular" panose="020B0500000101010101" pitchFamily="50" charset="-127"/>
              </a:rPr>
              <a:t>Github</a:t>
            </a:r>
            <a:r>
              <a:rPr lang="en-US" altLang="ko-KR" sz="1850" dirty="0">
                <a:latin typeface="LG Smart UI Regular" panose="020B0500000101010101" pitchFamily="50" charset="-127"/>
              </a:rPr>
              <a:t> </a:t>
            </a:r>
            <a:r>
              <a:rPr lang="ko-KR" altLang="en-US" sz="1850" dirty="0" err="1">
                <a:latin typeface="LG Smart UI Regular" panose="020B0500000101010101" pitchFamily="50" charset="-127"/>
              </a:rPr>
              <a:t>레포지토리</a:t>
            </a:r>
            <a:r>
              <a:rPr lang="en-US" altLang="ko-KR" sz="1850" dirty="0">
                <a:latin typeface="LG Smart UI Regular" panose="020B0500000101010101" pitchFamily="50" charset="-127"/>
              </a:rPr>
              <a:t> </a:t>
            </a:r>
            <a:r>
              <a:rPr lang="ko-KR" altLang="en-US" sz="1850" dirty="0">
                <a:latin typeface="LG Smart UI Regular" panose="020B0500000101010101" pitchFamily="50" charset="-127"/>
              </a:rPr>
              <a:t>만들기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#2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2091" y="545985"/>
            <a:ext cx="3600450" cy="841375"/>
            <a:chOff x="682091" y="545985"/>
            <a:chExt cx="3600450" cy="841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091" y="545985"/>
              <a:ext cx="3600348" cy="8410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5737" y="783513"/>
              <a:ext cx="200151" cy="201701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3" y="1560385"/>
            <a:ext cx="2482265" cy="12166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79484" y="1560385"/>
            <a:ext cx="2564015" cy="1216672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0BDB54E7-0CBB-E56E-390C-5176BC84EE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339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>
                <a:latin typeface="LG Smart UI Regular" panose="020B0500000101010101" pitchFamily="50" charset="-127"/>
              </a:rPr>
              <a:t>Tip! README </a:t>
            </a:r>
            <a:r>
              <a:rPr lang="ko-KR" altLang="en-US" sz="1850" dirty="0">
                <a:latin typeface="LG Smart UI Regular" panose="020B0500000101010101" pitchFamily="50" charset="-127"/>
              </a:rPr>
              <a:t>파일 작성 </a:t>
            </a:r>
            <a:r>
              <a:rPr lang="en-US" altLang="ko-KR" sz="1850" dirty="0">
                <a:latin typeface="LG Smart UI Regular" panose="020B0500000101010101" pitchFamily="50" charset="-127"/>
              </a:rPr>
              <a:t>(</a:t>
            </a:r>
            <a:r>
              <a:rPr lang="ko-KR" altLang="en-US" sz="1850" dirty="0">
                <a:latin typeface="LG Smart UI Regular" panose="020B0500000101010101" pitchFamily="50" charset="-127"/>
              </a:rPr>
              <a:t>마크다운 문법</a:t>
            </a:r>
            <a:r>
              <a:rPr lang="en-US" altLang="ko-KR" sz="1850" dirty="0">
                <a:latin typeface="LG Smart UI Regular" panose="020B0500000101010101" pitchFamily="50" charset="-127"/>
              </a:rPr>
              <a:t>) #1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53" y="480942"/>
            <a:ext cx="2036827" cy="10410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2976" y="1521968"/>
            <a:ext cx="1617345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50" dirty="0">
                <a:latin typeface="LG Smart UI Regular" panose="020B0500000101010101" pitchFamily="50" charset="-127"/>
                <a:cs typeface="Gulim"/>
              </a:rPr>
              <a:t>줄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latin typeface="LG Smart UI Regular" panose="020B0500000101010101" pitchFamily="50" charset="-127"/>
                <a:cs typeface="Gulim"/>
              </a:rPr>
              <a:t>바꿈하려면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 Enter</a:t>
            </a:r>
            <a:r>
              <a:rPr sz="75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키를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65" dirty="0">
                <a:latin typeface="LG Smart UI Regular" panose="020B0500000101010101" pitchFamily="50" charset="-127"/>
                <a:cs typeface="Gulim"/>
              </a:rPr>
              <a:t>두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번</a:t>
            </a:r>
            <a:r>
              <a:rPr sz="750" spc="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눌러야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함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3304" y="460078"/>
            <a:ext cx="2380195" cy="12166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3" y="1679003"/>
            <a:ext cx="2380488" cy="12165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52674" y="1679003"/>
            <a:ext cx="2390825" cy="12165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785364" y="1817623"/>
            <a:ext cx="734695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latin typeface="LG Smart UI Regular" panose="020B0500000101010101" pitchFamily="50" charset="-127"/>
                <a:cs typeface="Gulim"/>
              </a:rPr>
              <a:t>Tab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키로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들여쓰기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F2F54C4-7EC9-494D-FB96-99FF4BCFBC1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0101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>
                <a:latin typeface="LG Smart UI Regular" panose="020B0500000101010101" pitchFamily="50" charset="-127"/>
              </a:rPr>
              <a:t>Tip! README </a:t>
            </a:r>
            <a:r>
              <a:rPr lang="ko-KR" altLang="en-US" sz="1850" dirty="0">
                <a:latin typeface="LG Smart UI Regular" panose="020B0500000101010101" pitchFamily="50" charset="-127"/>
              </a:rPr>
              <a:t>파일 작성 </a:t>
            </a:r>
            <a:r>
              <a:rPr lang="en-US" altLang="ko-KR" sz="1850" dirty="0">
                <a:latin typeface="LG Smart UI Regular" panose="020B0500000101010101" pitchFamily="50" charset="-127"/>
              </a:rPr>
              <a:t>(</a:t>
            </a:r>
            <a:r>
              <a:rPr lang="ko-KR" altLang="en-US" sz="1850" dirty="0">
                <a:latin typeface="LG Smart UI Regular" panose="020B0500000101010101" pitchFamily="50" charset="-127"/>
              </a:rPr>
              <a:t>마크다운 문법</a:t>
            </a:r>
            <a:r>
              <a:rPr lang="en-US" altLang="ko-KR" sz="1850" dirty="0">
                <a:latin typeface="LG Smart UI Regular" panose="020B0500000101010101" pitchFamily="50" charset="-127"/>
              </a:rPr>
              <a:t>) #2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0" y="485882"/>
            <a:ext cx="4180662" cy="8744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3" y="1354594"/>
            <a:ext cx="5141977" cy="1602879"/>
            <a:chOff x="1523" y="1354594"/>
            <a:chExt cx="5141977" cy="160287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" y="1931466"/>
              <a:ext cx="3162833" cy="9641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2834" y="1354594"/>
              <a:ext cx="1980666" cy="160287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8150" y="1354594"/>
            <a:ext cx="928369" cy="35714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85"/>
              </a:spcBef>
            </a:pPr>
            <a:r>
              <a:rPr sz="750" spc="-114" dirty="0"/>
              <a:t>추가적인</a:t>
            </a:r>
            <a:r>
              <a:rPr sz="750" spc="-35" dirty="0"/>
              <a:t> </a:t>
            </a:r>
            <a:r>
              <a:rPr sz="750" spc="-125" dirty="0"/>
              <a:t>문법은</a:t>
            </a:r>
            <a:r>
              <a:rPr sz="750" spc="-40" dirty="0"/>
              <a:t> </a:t>
            </a:r>
            <a:r>
              <a:rPr sz="750" spc="-25" dirty="0"/>
              <a:t>구글에 </a:t>
            </a:r>
            <a:r>
              <a:rPr sz="750" spc="-20" dirty="0"/>
              <a:t>마크다운(MarkDown) </a:t>
            </a:r>
            <a:r>
              <a:rPr sz="750" spc="-125" dirty="0"/>
              <a:t>문법</a:t>
            </a:r>
            <a:r>
              <a:rPr sz="750" spc="-25" dirty="0"/>
              <a:t> 검색</a:t>
            </a:r>
            <a:endParaRPr sz="75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0F92DDF2-7AD4-4FB6-9890-852D11E9096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5143499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/>
              <a:t>Tip! README </a:t>
            </a:r>
            <a:r>
              <a:rPr lang="ko-KR" altLang="en-US" sz="1850" dirty="0"/>
              <a:t>파일 작성 </a:t>
            </a:r>
            <a:r>
              <a:rPr lang="en-US" altLang="ko-KR" sz="1850" dirty="0"/>
              <a:t>(</a:t>
            </a:r>
            <a:r>
              <a:rPr lang="ko-KR" altLang="en-US" sz="1850" dirty="0"/>
              <a:t>마크다운 문법</a:t>
            </a:r>
            <a:r>
              <a:rPr lang="en-US" altLang="ko-KR" sz="1850" dirty="0"/>
              <a:t>) #3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90" y="808794"/>
            <a:ext cx="4673105" cy="127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8963" y="983995"/>
            <a:ext cx="1005588" cy="2453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100" dirty="0"/>
              <a:t>커밋</a:t>
            </a:r>
            <a:r>
              <a:rPr sz="750" spc="-40" dirty="0"/>
              <a:t> </a:t>
            </a:r>
            <a:r>
              <a:rPr sz="750" spc="-85" dirty="0"/>
              <a:t>메시지</a:t>
            </a:r>
            <a:r>
              <a:rPr sz="750" spc="-35" dirty="0"/>
              <a:t> </a:t>
            </a:r>
            <a:r>
              <a:rPr sz="750" spc="-25" dirty="0"/>
              <a:t>작성 </a:t>
            </a:r>
            <a:r>
              <a:rPr sz="750" spc="-75" dirty="0"/>
              <a:t>뒤에서</a:t>
            </a:r>
            <a:r>
              <a:rPr sz="750" spc="-35" dirty="0"/>
              <a:t> </a:t>
            </a:r>
            <a:r>
              <a:rPr sz="750" spc="-140" dirty="0"/>
              <a:t>추가</a:t>
            </a:r>
            <a:r>
              <a:rPr sz="750" spc="-45" dirty="0"/>
              <a:t> </a:t>
            </a:r>
            <a:r>
              <a:rPr sz="750" spc="-95" dirty="0"/>
              <a:t>설명</a:t>
            </a:r>
            <a:r>
              <a:rPr sz="750" spc="-30" dirty="0"/>
              <a:t> </a:t>
            </a:r>
            <a:r>
              <a:rPr sz="750" spc="-65" dirty="0"/>
              <a:t>예정</a:t>
            </a:r>
            <a:endParaRPr sz="750" dirty="0"/>
          </a:p>
        </p:txBody>
      </p:sp>
      <p:grpSp>
        <p:nvGrpSpPr>
          <p:cNvPr id="4" name="object 4"/>
          <p:cNvGrpSpPr/>
          <p:nvPr/>
        </p:nvGrpSpPr>
        <p:grpSpPr>
          <a:xfrm>
            <a:off x="460489" y="1919490"/>
            <a:ext cx="616585" cy="191770"/>
            <a:chOff x="460489" y="1919490"/>
            <a:chExt cx="616585" cy="191770"/>
          </a:xfrm>
        </p:grpSpPr>
        <p:sp>
          <p:nvSpPr>
            <p:cNvPr id="5" name="object 5"/>
            <p:cNvSpPr/>
            <p:nvPr/>
          </p:nvSpPr>
          <p:spPr>
            <a:xfrm>
              <a:off x="462483" y="1921484"/>
              <a:ext cx="612140" cy="187960"/>
            </a:xfrm>
            <a:custGeom>
              <a:avLst/>
              <a:gdLst/>
              <a:ahLst/>
              <a:cxnLst/>
              <a:rect l="l" t="t" r="r" b="b"/>
              <a:pathLst>
                <a:path w="612140" h="187960">
                  <a:moveTo>
                    <a:pt x="604799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80225"/>
                  </a:lnTo>
                  <a:lnTo>
                    <a:pt x="7213" y="187439"/>
                  </a:lnTo>
                  <a:lnTo>
                    <a:pt x="604799" y="187439"/>
                  </a:lnTo>
                  <a:lnTo>
                    <a:pt x="612013" y="180225"/>
                  </a:lnTo>
                  <a:lnTo>
                    <a:pt x="612013" y="171386"/>
                  </a:lnTo>
                  <a:lnTo>
                    <a:pt x="32181" y="171386"/>
                  </a:lnTo>
                  <a:lnTo>
                    <a:pt x="16040" y="155321"/>
                  </a:lnTo>
                  <a:lnTo>
                    <a:pt x="32181" y="155321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612013" y="16065"/>
                  </a:lnTo>
                  <a:lnTo>
                    <a:pt x="612013" y="7226"/>
                  </a:lnTo>
                  <a:lnTo>
                    <a:pt x="604799" y="0"/>
                  </a:lnTo>
                  <a:close/>
                </a:path>
                <a:path w="612140" h="187960">
                  <a:moveTo>
                    <a:pt x="32181" y="155321"/>
                  </a:moveTo>
                  <a:lnTo>
                    <a:pt x="16040" y="155321"/>
                  </a:lnTo>
                  <a:lnTo>
                    <a:pt x="32181" y="171386"/>
                  </a:lnTo>
                  <a:lnTo>
                    <a:pt x="32181" y="155321"/>
                  </a:lnTo>
                  <a:close/>
                </a:path>
                <a:path w="612140" h="187960">
                  <a:moveTo>
                    <a:pt x="579932" y="155321"/>
                  </a:moveTo>
                  <a:lnTo>
                    <a:pt x="32181" y="155321"/>
                  </a:lnTo>
                  <a:lnTo>
                    <a:pt x="32181" y="171386"/>
                  </a:lnTo>
                  <a:lnTo>
                    <a:pt x="579932" y="171386"/>
                  </a:lnTo>
                  <a:lnTo>
                    <a:pt x="579932" y="155321"/>
                  </a:lnTo>
                  <a:close/>
                </a:path>
                <a:path w="612140" h="187960">
                  <a:moveTo>
                    <a:pt x="579932" y="16065"/>
                  </a:moveTo>
                  <a:lnTo>
                    <a:pt x="579932" y="171386"/>
                  </a:lnTo>
                  <a:lnTo>
                    <a:pt x="595972" y="155321"/>
                  </a:lnTo>
                  <a:lnTo>
                    <a:pt x="612013" y="155321"/>
                  </a:lnTo>
                  <a:lnTo>
                    <a:pt x="612013" y="32219"/>
                  </a:lnTo>
                  <a:lnTo>
                    <a:pt x="595972" y="32219"/>
                  </a:lnTo>
                  <a:lnTo>
                    <a:pt x="579932" y="16065"/>
                  </a:lnTo>
                  <a:close/>
                </a:path>
                <a:path w="612140" h="187960">
                  <a:moveTo>
                    <a:pt x="612013" y="155321"/>
                  </a:moveTo>
                  <a:lnTo>
                    <a:pt x="595972" y="155321"/>
                  </a:lnTo>
                  <a:lnTo>
                    <a:pt x="579932" y="171386"/>
                  </a:lnTo>
                  <a:lnTo>
                    <a:pt x="612013" y="171386"/>
                  </a:lnTo>
                  <a:lnTo>
                    <a:pt x="612013" y="155321"/>
                  </a:lnTo>
                  <a:close/>
                </a:path>
                <a:path w="612140" h="187960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612140" h="187960">
                  <a:moveTo>
                    <a:pt x="579932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579932" y="32219"/>
                  </a:lnTo>
                  <a:lnTo>
                    <a:pt x="579932" y="16065"/>
                  </a:lnTo>
                  <a:close/>
                </a:path>
                <a:path w="612140" h="187960">
                  <a:moveTo>
                    <a:pt x="612013" y="16065"/>
                  </a:moveTo>
                  <a:lnTo>
                    <a:pt x="579932" y="16065"/>
                  </a:lnTo>
                  <a:lnTo>
                    <a:pt x="595972" y="32219"/>
                  </a:lnTo>
                  <a:lnTo>
                    <a:pt x="612013" y="32219"/>
                  </a:lnTo>
                  <a:lnTo>
                    <a:pt x="612013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2483" y="1921484"/>
              <a:ext cx="612140" cy="187960"/>
            </a:xfrm>
            <a:custGeom>
              <a:avLst/>
              <a:gdLst/>
              <a:ahLst/>
              <a:cxnLst/>
              <a:rect l="l" t="t" r="r" b="b"/>
              <a:pathLst>
                <a:path w="612140" h="187960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595972" y="0"/>
                  </a:lnTo>
                  <a:lnTo>
                    <a:pt x="604799" y="0"/>
                  </a:lnTo>
                  <a:lnTo>
                    <a:pt x="612013" y="7226"/>
                  </a:lnTo>
                  <a:lnTo>
                    <a:pt x="612013" y="16065"/>
                  </a:lnTo>
                  <a:lnTo>
                    <a:pt x="612013" y="171386"/>
                  </a:lnTo>
                  <a:lnTo>
                    <a:pt x="612013" y="180225"/>
                  </a:lnTo>
                  <a:lnTo>
                    <a:pt x="604799" y="187439"/>
                  </a:lnTo>
                  <a:lnTo>
                    <a:pt x="595972" y="187439"/>
                  </a:lnTo>
                  <a:lnTo>
                    <a:pt x="16040" y="187439"/>
                  </a:lnTo>
                  <a:lnTo>
                    <a:pt x="7213" y="187439"/>
                  </a:lnTo>
                  <a:lnTo>
                    <a:pt x="0" y="180225"/>
                  </a:lnTo>
                  <a:lnTo>
                    <a:pt x="0" y="171386"/>
                  </a:lnTo>
                  <a:lnTo>
                    <a:pt x="0" y="16065"/>
                  </a:lnTo>
                  <a:close/>
                </a:path>
                <a:path w="612140" h="187960">
                  <a:moveTo>
                    <a:pt x="32181" y="171386"/>
                  </a:moveTo>
                  <a:lnTo>
                    <a:pt x="16040" y="155321"/>
                  </a:lnTo>
                  <a:lnTo>
                    <a:pt x="595972" y="155321"/>
                  </a:lnTo>
                  <a:lnTo>
                    <a:pt x="579932" y="171386"/>
                  </a:lnTo>
                  <a:lnTo>
                    <a:pt x="579932" y="16065"/>
                  </a:lnTo>
                  <a:lnTo>
                    <a:pt x="595972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71386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2">
            <a:extLst>
              <a:ext uri="{FF2B5EF4-FFF2-40B4-BE49-F238E27FC236}">
                <a16:creationId xmlns:a16="http://schemas.microsoft.com/office/drawing/2014/main" id="{2B63ABC0-0368-A393-788B-293A5B0488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spc="-10" dirty="0"/>
              <a:t>Git</a:t>
            </a:r>
            <a:r>
              <a:rPr lang="ko-KR" altLang="en-US" sz="1850" spc="-10" dirty="0"/>
              <a:t>은</a:t>
            </a:r>
            <a:r>
              <a:rPr lang="ko-KR" altLang="en-US" sz="1850" spc="-120" dirty="0"/>
              <a:t> </a:t>
            </a:r>
            <a:r>
              <a:rPr lang="ko-KR" altLang="en-US" sz="1850" spc="-225" dirty="0"/>
              <a:t>무엇인가요</a:t>
            </a:r>
            <a:r>
              <a:rPr lang="en-US" altLang="ko-KR" sz="1850" spc="-225" dirty="0"/>
              <a:t>?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115" y="696544"/>
            <a:ext cx="3141573" cy="15041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73427" y="2361692"/>
            <a:ext cx="1593850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20" dirty="0">
                <a:latin typeface="LG Smart UI Regular" panose="020B0500000101010101" pitchFamily="50" charset="-127"/>
                <a:cs typeface="Gulim"/>
              </a:rPr>
              <a:t>이런식으로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코드나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텍스트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파일을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5" dirty="0">
                <a:latin typeface="LG Smart UI Regular" panose="020B0500000101010101" pitchFamily="50" charset="-127"/>
                <a:cs typeface="Gulim"/>
              </a:rPr>
              <a:t>작성하고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CCB7BD3-865F-8DF2-FDC3-FC40086FFE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3643377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>
                <a:latin typeface="LG Smart UI Regular" panose="020B0500000101010101" pitchFamily="50" charset="-127"/>
              </a:rPr>
              <a:t>파일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(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또는 폴더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) 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업로드하기 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#1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62" y="500796"/>
            <a:ext cx="5142230" cy="2040889"/>
            <a:chOff x="1523" y="205320"/>
            <a:chExt cx="5142230" cy="20408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05320"/>
              <a:ext cx="5141976" cy="2040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79166" y="713943"/>
              <a:ext cx="306070" cy="147320"/>
            </a:xfrm>
            <a:custGeom>
              <a:avLst/>
              <a:gdLst/>
              <a:ahLst/>
              <a:cxnLst/>
              <a:rect l="l" t="t" r="r" b="b"/>
              <a:pathLst>
                <a:path w="306069" h="147319">
                  <a:moveTo>
                    <a:pt x="298310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139725"/>
                  </a:lnTo>
                  <a:lnTo>
                    <a:pt x="7213" y="146951"/>
                  </a:lnTo>
                  <a:lnTo>
                    <a:pt x="298310" y="146951"/>
                  </a:lnTo>
                  <a:lnTo>
                    <a:pt x="305536" y="139725"/>
                  </a:lnTo>
                  <a:lnTo>
                    <a:pt x="305536" y="130784"/>
                  </a:lnTo>
                  <a:lnTo>
                    <a:pt x="32181" y="130784"/>
                  </a:lnTo>
                  <a:lnTo>
                    <a:pt x="16040" y="114719"/>
                  </a:lnTo>
                  <a:lnTo>
                    <a:pt x="32181" y="114719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05536" y="16065"/>
                  </a:lnTo>
                  <a:lnTo>
                    <a:pt x="305536" y="7213"/>
                  </a:lnTo>
                  <a:lnTo>
                    <a:pt x="298310" y="0"/>
                  </a:lnTo>
                  <a:close/>
                </a:path>
                <a:path w="306069" h="147319">
                  <a:moveTo>
                    <a:pt x="32181" y="114719"/>
                  </a:moveTo>
                  <a:lnTo>
                    <a:pt x="16040" y="114719"/>
                  </a:lnTo>
                  <a:lnTo>
                    <a:pt x="32181" y="130784"/>
                  </a:lnTo>
                  <a:lnTo>
                    <a:pt x="32181" y="114719"/>
                  </a:lnTo>
                  <a:close/>
                </a:path>
                <a:path w="306069" h="147319">
                  <a:moveTo>
                    <a:pt x="273443" y="114719"/>
                  </a:moveTo>
                  <a:lnTo>
                    <a:pt x="32181" y="114719"/>
                  </a:lnTo>
                  <a:lnTo>
                    <a:pt x="32181" y="130784"/>
                  </a:lnTo>
                  <a:lnTo>
                    <a:pt x="273443" y="130784"/>
                  </a:lnTo>
                  <a:lnTo>
                    <a:pt x="273443" y="114719"/>
                  </a:lnTo>
                  <a:close/>
                </a:path>
                <a:path w="306069" h="147319">
                  <a:moveTo>
                    <a:pt x="273443" y="16065"/>
                  </a:moveTo>
                  <a:lnTo>
                    <a:pt x="273443" y="130784"/>
                  </a:lnTo>
                  <a:lnTo>
                    <a:pt x="289483" y="114719"/>
                  </a:lnTo>
                  <a:lnTo>
                    <a:pt x="305536" y="114719"/>
                  </a:lnTo>
                  <a:lnTo>
                    <a:pt x="305536" y="32219"/>
                  </a:lnTo>
                  <a:lnTo>
                    <a:pt x="289483" y="32219"/>
                  </a:lnTo>
                  <a:lnTo>
                    <a:pt x="273443" y="16065"/>
                  </a:lnTo>
                  <a:close/>
                </a:path>
                <a:path w="306069" h="147319">
                  <a:moveTo>
                    <a:pt x="305536" y="114719"/>
                  </a:moveTo>
                  <a:lnTo>
                    <a:pt x="289483" y="114719"/>
                  </a:lnTo>
                  <a:lnTo>
                    <a:pt x="273443" y="130784"/>
                  </a:lnTo>
                  <a:lnTo>
                    <a:pt x="305536" y="130784"/>
                  </a:lnTo>
                  <a:lnTo>
                    <a:pt x="305536" y="114719"/>
                  </a:lnTo>
                  <a:close/>
                </a:path>
                <a:path w="306069" h="147319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306069" h="147319">
                  <a:moveTo>
                    <a:pt x="273443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273443" y="32219"/>
                  </a:lnTo>
                  <a:lnTo>
                    <a:pt x="273443" y="16065"/>
                  </a:lnTo>
                  <a:close/>
                </a:path>
                <a:path w="306069" h="147319">
                  <a:moveTo>
                    <a:pt x="305536" y="16065"/>
                  </a:moveTo>
                  <a:lnTo>
                    <a:pt x="273443" y="16065"/>
                  </a:lnTo>
                  <a:lnTo>
                    <a:pt x="289483" y="32219"/>
                  </a:lnTo>
                  <a:lnTo>
                    <a:pt x="305536" y="32219"/>
                  </a:lnTo>
                  <a:lnTo>
                    <a:pt x="305536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79166" y="713943"/>
              <a:ext cx="306070" cy="147320"/>
            </a:xfrm>
            <a:custGeom>
              <a:avLst/>
              <a:gdLst/>
              <a:ahLst/>
              <a:cxnLst/>
              <a:rect l="l" t="t" r="r" b="b"/>
              <a:pathLst>
                <a:path w="306069" h="147319">
                  <a:moveTo>
                    <a:pt x="0" y="16065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289483" y="0"/>
                  </a:lnTo>
                  <a:lnTo>
                    <a:pt x="298310" y="0"/>
                  </a:lnTo>
                  <a:lnTo>
                    <a:pt x="305536" y="7213"/>
                  </a:lnTo>
                  <a:lnTo>
                    <a:pt x="305536" y="16065"/>
                  </a:lnTo>
                  <a:lnTo>
                    <a:pt x="305536" y="130784"/>
                  </a:lnTo>
                  <a:lnTo>
                    <a:pt x="305536" y="139725"/>
                  </a:lnTo>
                  <a:lnTo>
                    <a:pt x="298310" y="146951"/>
                  </a:lnTo>
                  <a:lnTo>
                    <a:pt x="289483" y="146951"/>
                  </a:lnTo>
                  <a:lnTo>
                    <a:pt x="16040" y="146951"/>
                  </a:lnTo>
                  <a:lnTo>
                    <a:pt x="7213" y="146951"/>
                  </a:lnTo>
                  <a:lnTo>
                    <a:pt x="0" y="139725"/>
                  </a:lnTo>
                  <a:lnTo>
                    <a:pt x="0" y="130784"/>
                  </a:lnTo>
                  <a:lnTo>
                    <a:pt x="0" y="16065"/>
                  </a:lnTo>
                  <a:close/>
                </a:path>
                <a:path w="306069" h="147319">
                  <a:moveTo>
                    <a:pt x="32181" y="130784"/>
                  </a:moveTo>
                  <a:lnTo>
                    <a:pt x="16040" y="114719"/>
                  </a:lnTo>
                  <a:lnTo>
                    <a:pt x="289483" y="114719"/>
                  </a:lnTo>
                  <a:lnTo>
                    <a:pt x="273443" y="130784"/>
                  </a:lnTo>
                  <a:lnTo>
                    <a:pt x="273443" y="16065"/>
                  </a:lnTo>
                  <a:lnTo>
                    <a:pt x="289483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30784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05976" y="919251"/>
              <a:ext cx="478790" cy="121285"/>
            </a:xfrm>
            <a:custGeom>
              <a:avLst/>
              <a:gdLst/>
              <a:ahLst/>
              <a:cxnLst/>
              <a:rect l="l" t="t" r="r" b="b"/>
              <a:pathLst>
                <a:path w="478789" h="121284">
                  <a:moveTo>
                    <a:pt x="471220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13487"/>
                  </a:lnTo>
                  <a:lnTo>
                    <a:pt x="7213" y="120713"/>
                  </a:lnTo>
                  <a:lnTo>
                    <a:pt x="471220" y="120713"/>
                  </a:lnTo>
                  <a:lnTo>
                    <a:pt x="478434" y="113487"/>
                  </a:lnTo>
                  <a:lnTo>
                    <a:pt x="478434" y="104648"/>
                  </a:lnTo>
                  <a:lnTo>
                    <a:pt x="32194" y="104648"/>
                  </a:lnTo>
                  <a:lnTo>
                    <a:pt x="16052" y="88595"/>
                  </a:lnTo>
                  <a:lnTo>
                    <a:pt x="32194" y="88595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478434" y="16065"/>
                  </a:lnTo>
                  <a:lnTo>
                    <a:pt x="478434" y="7226"/>
                  </a:lnTo>
                  <a:lnTo>
                    <a:pt x="471220" y="0"/>
                  </a:lnTo>
                  <a:close/>
                </a:path>
                <a:path w="478789" h="121284">
                  <a:moveTo>
                    <a:pt x="32194" y="88595"/>
                  </a:moveTo>
                  <a:lnTo>
                    <a:pt x="16052" y="88595"/>
                  </a:lnTo>
                  <a:lnTo>
                    <a:pt x="32194" y="104648"/>
                  </a:lnTo>
                  <a:lnTo>
                    <a:pt x="32194" y="88595"/>
                  </a:lnTo>
                  <a:close/>
                </a:path>
                <a:path w="478789" h="121284">
                  <a:moveTo>
                    <a:pt x="446252" y="88595"/>
                  </a:moveTo>
                  <a:lnTo>
                    <a:pt x="32194" y="88595"/>
                  </a:lnTo>
                  <a:lnTo>
                    <a:pt x="32194" y="104648"/>
                  </a:lnTo>
                  <a:lnTo>
                    <a:pt x="446252" y="104648"/>
                  </a:lnTo>
                  <a:lnTo>
                    <a:pt x="446252" y="88595"/>
                  </a:lnTo>
                  <a:close/>
                </a:path>
                <a:path w="478789" h="121284">
                  <a:moveTo>
                    <a:pt x="446252" y="16065"/>
                  </a:moveTo>
                  <a:lnTo>
                    <a:pt x="446252" y="104648"/>
                  </a:lnTo>
                  <a:lnTo>
                    <a:pt x="462292" y="88595"/>
                  </a:lnTo>
                  <a:lnTo>
                    <a:pt x="478434" y="88595"/>
                  </a:lnTo>
                  <a:lnTo>
                    <a:pt x="478434" y="32219"/>
                  </a:lnTo>
                  <a:lnTo>
                    <a:pt x="462292" y="32219"/>
                  </a:lnTo>
                  <a:lnTo>
                    <a:pt x="446252" y="16065"/>
                  </a:lnTo>
                  <a:close/>
                </a:path>
                <a:path w="478789" h="121284">
                  <a:moveTo>
                    <a:pt x="478434" y="88595"/>
                  </a:moveTo>
                  <a:lnTo>
                    <a:pt x="462292" y="88595"/>
                  </a:lnTo>
                  <a:lnTo>
                    <a:pt x="446252" y="104648"/>
                  </a:lnTo>
                  <a:lnTo>
                    <a:pt x="478434" y="104648"/>
                  </a:lnTo>
                  <a:lnTo>
                    <a:pt x="478434" y="88595"/>
                  </a:lnTo>
                  <a:close/>
                </a:path>
                <a:path w="478789" h="121284">
                  <a:moveTo>
                    <a:pt x="32194" y="16065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65"/>
                  </a:lnTo>
                  <a:close/>
                </a:path>
                <a:path w="478789" h="121284">
                  <a:moveTo>
                    <a:pt x="446252" y="16065"/>
                  </a:moveTo>
                  <a:lnTo>
                    <a:pt x="32194" y="16065"/>
                  </a:lnTo>
                  <a:lnTo>
                    <a:pt x="32194" y="32219"/>
                  </a:lnTo>
                  <a:lnTo>
                    <a:pt x="446252" y="32219"/>
                  </a:lnTo>
                  <a:lnTo>
                    <a:pt x="446252" y="16065"/>
                  </a:lnTo>
                  <a:close/>
                </a:path>
                <a:path w="478789" h="121284">
                  <a:moveTo>
                    <a:pt x="478434" y="16065"/>
                  </a:moveTo>
                  <a:lnTo>
                    <a:pt x="446252" y="16065"/>
                  </a:lnTo>
                  <a:lnTo>
                    <a:pt x="462292" y="32219"/>
                  </a:lnTo>
                  <a:lnTo>
                    <a:pt x="478434" y="32219"/>
                  </a:lnTo>
                  <a:lnTo>
                    <a:pt x="478434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05976" y="919251"/>
              <a:ext cx="478790" cy="121285"/>
            </a:xfrm>
            <a:custGeom>
              <a:avLst/>
              <a:gdLst/>
              <a:ahLst/>
              <a:cxnLst/>
              <a:rect l="l" t="t" r="r" b="b"/>
              <a:pathLst>
                <a:path w="478789" h="121284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462292" y="0"/>
                  </a:lnTo>
                  <a:lnTo>
                    <a:pt x="471220" y="0"/>
                  </a:lnTo>
                  <a:lnTo>
                    <a:pt x="478434" y="7226"/>
                  </a:lnTo>
                  <a:lnTo>
                    <a:pt x="478434" y="16065"/>
                  </a:lnTo>
                  <a:lnTo>
                    <a:pt x="478434" y="104648"/>
                  </a:lnTo>
                  <a:lnTo>
                    <a:pt x="478434" y="113487"/>
                  </a:lnTo>
                  <a:lnTo>
                    <a:pt x="471220" y="120713"/>
                  </a:lnTo>
                  <a:lnTo>
                    <a:pt x="462292" y="120713"/>
                  </a:lnTo>
                  <a:lnTo>
                    <a:pt x="16052" y="120713"/>
                  </a:lnTo>
                  <a:lnTo>
                    <a:pt x="7213" y="120713"/>
                  </a:lnTo>
                  <a:lnTo>
                    <a:pt x="0" y="113487"/>
                  </a:lnTo>
                  <a:lnTo>
                    <a:pt x="0" y="104648"/>
                  </a:lnTo>
                  <a:lnTo>
                    <a:pt x="0" y="16065"/>
                  </a:lnTo>
                  <a:close/>
                </a:path>
                <a:path w="478789" h="121284">
                  <a:moveTo>
                    <a:pt x="32194" y="104648"/>
                  </a:moveTo>
                  <a:lnTo>
                    <a:pt x="16052" y="88595"/>
                  </a:lnTo>
                  <a:lnTo>
                    <a:pt x="462292" y="88595"/>
                  </a:lnTo>
                  <a:lnTo>
                    <a:pt x="446252" y="104648"/>
                  </a:lnTo>
                  <a:lnTo>
                    <a:pt x="446252" y="16065"/>
                  </a:lnTo>
                  <a:lnTo>
                    <a:pt x="462292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32194" y="104648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E3F0CCA5-4065-DBA5-7571-7978BB8624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638550" cy="49165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>
                <a:latin typeface="LG Smart UI Regular" panose="020B0500000101010101" pitchFamily="50" charset="-127"/>
              </a:rPr>
              <a:t>파일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(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또는 폴더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) 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업로드하기 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#2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/>
          <a:p>
            <a:pPr marL="394335">
              <a:lnSpc>
                <a:spcPct val="100000"/>
              </a:lnSpc>
              <a:spcBef>
                <a:spcPts val="105"/>
              </a:spcBef>
            </a:pPr>
            <a:r>
              <a:rPr sz="1850" spc="-10" dirty="0"/>
              <a:t>Git은</a:t>
            </a:r>
            <a:r>
              <a:rPr sz="1850" spc="-120" dirty="0"/>
              <a:t> </a:t>
            </a:r>
            <a:r>
              <a:rPr sz="1850" spc="-225" dirty="0"/>
              <a:t>무엇인가요?</a:t>
            </a:r>
            <a:endParaRPr sz="1850" dirty="0"/>
          </a:p>
        </p:txBody>
      </p:sp>
      <p:sp>
        <p:nvSpPr>
          <p:cNvPr id="3" name="object 3"/>
          <p:cNvSpPr txBox="1"/>
          <p:nvPr/>
        </p:nvSpPr>
        <p:spPr>
          <a:xfrm>
            <a:off x="282012" y="625188"/>
            <a:ext cx="4493260" cy="1583766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56210" indent="-14351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156210" algn="l"/>
              </a:tabLst>
            </a:pPr>
            <a:r>
              <a:rPr sz="1350" dirty="0">
                <a:latin typeface="LG Smart UI Regular" panose="020B0500000101010101" pitchFamily="50" charset="-127"/>
                <a:cs typeface="Gulim"/>
              </a:rPr>
              <a:t>Git의</a:t>
            </a:r>
            <a:r>
              <a:rPr sz="1350" spc="-7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125" dirty="0">
                <a:latin typeface="LG Smart UI Regular" panose="020B0500000101010101" pitchFamily="50" charset="-127"/>
                <a:cs typeface="Gulim"/>
              </a:rPr>
              <a:t>핵심</a:t>
            </a:r>
            <a:r>
              <a:rPr sz="1350" spc="-8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240" dirty="0">
                <a:latin typeface="LG Smart UI Regular" panose="020B0500000101010101" pitchFamily="50" charset="-127"/>
                <a:cs typeface="Gulim"/>
              </a:rPr>
              <a:t>기능</a:t>
            </a:r>
            <a:r>
              <a:rPr sz="1350" spc="-7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150" dirty="0">
                <a:latin typeface="LG Smart UI Regular" panose="020B0500000101010101" pitchFamily="50" charset="-127"/>
                <a:cs typeface="Gulim"/>
              </a:rPr>
              <a:t>-</a:t>
            </a:r>
            <a:r>
              <a:rPr sz="1350" spc="-8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17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버전</a:t>
            </a:r>
            <a:r>
              <a:rPr sz="1350" spc="-7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17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관리</a:t>
            </a:r>
            <a:r>
              <a:rPr sz="1350" spc="-170" dirty="0">
                <a:latin typeface="LG Smart UI Regular" panose="020B0500000101010101" pitchFamily="50" charset="-127"/>
                <a:cs typeface="Gulim"/>
              </a:rPr>
              <a:t>,</a:t>
            </a:r>
            <a:r>
              <a:rPr sz="1350" spc="-8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14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백업</a:t>
            </a:r>
            <a:r>
              <a:rPr sz="1350" spc="-145" dirty="0">
                <a:latin typeface="LG Smart UI Regular" panose="020B0500000101010101" pitchFamily="50" charset="-127"/>
                <a:cs typeface="Gulim"/>
              </a:rPr>
              <a:t>,</a:t>
            </a:r>
            <a:r>
              <a:rPr sz="1350" spc="-7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협업</a:t>
            </a:r>
            <a:endParaRPr sz="1350" dirty="0">
              <a:latin typeface="LG Smart UI Regular" panose="020B0500000101010101" pitchFamily="50" charset="-127"/>
              <a:cs typeface="Gulim"/>
            </a:endParaRPr>
          </a:p>
          <a:p>
            <a:pPr marL="324485" lvl="1" indent="-119380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324485" algn="l"/>
              </a:tabLst>
            </a:pPr>
            <a:r>
              <a:rPr sz="1150" spc="80" dirty="0">
                <a:latin typeface="LG Smart UI Regular" panose="020B0500000101010101" pitchFamily="50" charset="-127"/>
                <a:cs typeface="Gulim"/>
              </a:rPr>
              <a:t>Git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05" dirty="0">
                <a:latin typeface="LG Smart UI Regular" panose="020B0500000101010101" pitchFamily="50" charset="-127"/>
                <a:cs typeface="Gulim"/>
              </a:rPr>
              <a:t>:</a:t>
            </a:r>
            <a:r>
              <a:rPr sz="1150" spc="-7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25" dirty="0">
                <a:latin typeface="LG Smart UI Regular" panose="020B0500000101010101" pitchFamily="50" charset="-127"/>
                <a:cs typeface="Gulim"/>
              </a:rPr>
              <a:t>버전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35" dirty="0">
                <a:latin typeface="LG Smart UI Regular" panose="020B0500000101010101" pitchFamily="50" charset="-127"/>
                <a:cs typeface="Gulim"/>
              </a:rPr>
              <a:t>관리</a:t>
            </a:r>
            <a:r>
              <a:rPr sz="1150" spc="-6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25" dirty="0">
                <a:latin typeface="LG Smart UI Regular" panose="020B0500000101010101" pitchFamily="50" charset="-127"/>
                <a:cs typeface="Gulim"/>
              </a:rPr>
              <a:t>시스템</a:t>
            </a:r>
            <a:endParaRPr sz="1150" dirty="0">
              <a:latin typeface="LG Smart UI Regular" panose="020B0500000101010101" pitchFamily="50" charset="-127"/>
              <a:cs typeface="Gulim"/>
            </a:endParaRPr>
          </a:p>
          <a:p>
            <a:pPr marL="324485" lvl="1" indent="-119380">
              <a:lnSpc>
                <a:spcPct val="100000"/>
              </a:lnSpc>
              <a:spcBef>
                <a:spcPts val="325"/>
              </a:spcBef>
              <a:buFont typeface="Arial"/>
              <a:buChar char="–"/>
              <a:tabLst>
                <a:tab pos="324485" algn="l"/>
              </a:tabLst>
            </a:pPr>
            <a:r>
              <a:rPr sz="1150" dirty="0">
                <a:latin typeface="LG Smart UI Regular" panose="020B0500000101010101" pitchFamily="50" charset="-127"/>
                <a:cs typeface="Gulim"/>
              </a:rPr>
              <a:t>GitHub</a:t>
            </a:r>
            <a:r>
              <a:rPr sz="11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05" dirty="0">
                <a:latin typeface="LG Smart UI Regular" panose="020B0500000101010101" pitchFamily="50" charset="-127"/>
                <a:cs typeface="Gulim"/>
              </a:rPr>
              <a:t>:</a:t>
            </a:r>
            <a:r>
              <a:rPr sz="11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85" dirty="0">
                <a:latin typeface="LG Smart UI Regular" panose="020B0500000101010101" pitchFamily="50" charset="-127"/>
                <a:cs typeface="Gulim"/>
              </a:rPr>
              <a:t>Git</a:t>
            </a:r>
            <a:r>
              <a:rPr sz="11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50" dirty="0">
                <a:latin typeface="LG Smart UI Regular" panose="020B0500000101010101" pitchFamily="50" charset="-127"/>
                <a:cs typeface="Gulim"/>
              </a:rPr>
              <a:t>파일을</a:t>
            </a:r>
            <a:r>
              <a:rPr sz="11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20" dirty="0">
                <a:latin typeface="LG Smart UI Regular" panose="020B0500000101010101" pitchFamily="50" charset="-127"/>
                <a:cs typeface="Gulim"/>
              </a:rPr>
              <a:t>백업할</a:t>
            </a:r>
            <a:r>
              <a:rPr sz="11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245" dirty="0">
                <a:latin typeface="LG Smart UI Regular" panose="020B0500000101010101" pitchFamily="50" charset="-127"/>
                <a:cs typeface="Gulim"/>
              </a:rPr>
              <a:t>수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70" dirty="0">
                <a:latin typeface="LG Smart UI Regular" panose="020B0500000101010101" pitchFamily="50" charset="-127"/>
                <a:cs typeface="Gulim"/>
              </a:rPr>
              <a:t>있는</a:t>
            </a:r>
            <a:r>
              <a:rPr sz="11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55" dirty="0">
                <a:latin typeface="LG Smart UI Regular" panose="020B0500000101010101" pitchFamily="50" charset="-127"/>
                <a:cs typeface="Gulim"/>
              </a:rPr>
              <a:t>온라인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70" dirty="0">
                <a:latin typeface="LG Smart UI Regular" panose="020B0500000101010101" pitchFamily="50" charset="-127"/>
                <a:cs typeface="Gulim"/>
              </a:rPr>
              <a:t>저장소</a:t>
            </a:r>
            <a:r>
              <a:rPr sz="11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215" dirty="0">
                <a:latin typeface="LG Smart UI Regular" panose="020B0500000101010101" pitchFamily="50" charset="-127"/>
                <a:cs typeface="Gulim"/>
              </a:rPr>
              <a:t>중</a:t>
            </a:r>
            <a:r>
              <a:rPr sz="11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25" dirty="0">
                <a:latin typeface="LG Smart UI Regular" panose="020B0500000101010101" pitchFamily="50" charset="-127"/>
                <a:cs typeface="Gulim"/>
              </a:rPr>
              <a:t>하나,</a:t>
            </a:r>
            <a:r>
              <a:rPr sz="11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500" spc="-60" dirty="0">
                <a:latin typeface="LG Smart UI Regular" panose="020B0500000101010101" pitchFamily="50" charset="-127"/>
                <a:cs typeface="Gulim"/>
              </a:rPr>
              <a:t>깃랩,</a:t>
            </a:r>
            <a:r>
              <a:rPr sz="50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500" spc="-80" dirty="0">
                <a:latin typeface="LG Smart UI Regular" panose="020B0500000101010101" pitchFamily="50" charset="-127"/>
                <a:cs typeface="Gulim"/>
              </a:rPr>
              <a:t>비트버킷</a:t>
            </a:r>
            <a:r>
              <a:rPr sz="50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500" spc="-110" dirty="0">
                <a:latin typeface="LG Smart UI Regular" panose="020B0500000101010101" pitchFamily="50" charset="-127"/>
                <a:cs typeface="Gulim"/>
              </a:rPr>
              <a:t>등도</a:t>
            </a:r>
            <a:r>
              <a:rPr sz="500" spc="-25" dirty="0">
                <a:latin typeface="LG Smart UI Regular" panose="020B0500000101010101" pitchFamily="50" charset="-127"/>
                <a:cs typeface="Gulim"/>
              </a:rPr>
              <a:t> 존재</a:t>
            </a:r>
            <a:endParaRPr sz="500" dirty="0">
              <a:latin typeface="LG Smart UI Regular" panose="020B0500000101010101" pitchFamily="50" charset="-127"/>
              <a:cs typeface="Gulim"/>
            </a:endParaRPr>
          </a:p>
          <a:p>
            <a:pPr marL="324485" lvl="1" indent="-119380">
              <a:lnSpc>
                <a:spcPct val="100000"/>
              </a:lnSpc>
              <a:spcBef>
                <a:spcPts val="320"/>
              </a:spcBef>
              <a:buFont typeface="Arial"/>
              <a:buChar char="–"/>
              <a:tabLst>
                <a:tab pos="324485" algn="l"/>
              </a:tabLst>
            </a:pPr>
            <a:r>
              <a:rPr sz="1150" spc="-125" dirty="0">
                <a:latin typeface="LG Smart UI Regular" panose="020B0500000101010101" pitchFamily="50" charset="-127"/>
                <a:cs typeface="Gulim"/>
              </a:rPr>
              <a:t>협업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05" dirty="0">
                <a:latin typeface="LG Smart UI Regular" panose="020B0500000101010101" pitchFamily="50" charset="-127"/>
                <a:cs typeface="Gulim"/>
              </a:rPr>
              <a:t>:</a:t>
            </a:r>
            <a:r>
              <a:rPr sz="1150" spc="-6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60" dirty="0">
                <a:latin typeface="LG Smart UI Regular" panose="020B0500000101010101" pitchFamily="50" charset="-127"/>
                <a:cs typeface="Gulim"/>
              </a:rPr>
              <a:t>온라인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35" dirty="0">
                <a:latin typeface="LG Smart UI Regular" panose="020B0500000101010101" pitchFamily="50" charset="-127"/>
                <a:cs typeface="Gulim"/>
              </a:rPr>
              <a:t>저장소에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30" dirty="0">
                <a:latin typeface="LG Smart UI Regular" panose="020B0500000101010101" pitchFamily="50" charset="-127"/>
                <a:cs typeface="Gulim"/>
              </a:rPr>
              <a:t>여럿이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25" dirty="0">
                <a:latin typeface="LG Smart UI Regular" panose="020B0500000101010101" pitchFamily="50" charset="-127"/>
                <a:cs typeface="Gulim"/>
              </a:rPr>
              <a:t>접근해</a:t>
            </a:r>
            <a:r>
              <a:rPr sz="11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30" dirty="0">
                <a:latin typeface="LG Smart UI Regular" panose="020B0500000101010101" pitchFamily="50" charset="-127"/>
                <a:cs typeface="Gulim"/>
              </a:rPr>
              <a:t>협업이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25" dirty="0">
                <a:latin typeface="LG Smart UI Regular" panose="020B0500000101010101" pitchFamily="50" charset="-127"/>
                <a:cs typeface="Gulim"/>
              </a:rPr>
              <a:t>가능</a:t>
            </a:r>
            <a:endParaRPr sz="1150" dirty="0">
              <a:latin typeface="LG Smart UI Regular" panose="020B0500000101010101" pitchFamily="50" charset="-127"/>
              <a:cs typeface="Gulim"/>
            </a:endParaRPr>
          </a:p>
          <a:p>
            <a:pPr marL="156210" indent="-14351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56210" algn="l"/>
              </a:tabLst>
            </a:pPr>
            <a:r>
              <a:rPr sz="1350" spc="-10" dirty="0">
                <a:latin typeface="LG Smart UI Regular" panose="020B0500000101010101" pitchFamily="50" charset="-127"/>
                <a:cs typeface="Gulim"/>
              </a:rPr>
              <a:t>Git을</a:t>
            </a:r>
            <a:r>
              <a:rPr sz="1350" spc="-9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225" dirty="0">
                <a:latin typeface="LG Smart UI Regular" panose="020B0500000101010101" pitchFamily="50" charset="-127"/>
                <a:cs typeface="Gulim"/>
              </a:rPr>
              <a:t>사용하는</a:t>
            </a:r>
            <a:r>
              <a:rPr sz="1350" spc="-9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25" dirty="0">
                <a:latin typeface="LG Smart UI Regular" panose="020B0500000101010101" pitchFamily="50" charset="-127"/>
                <a:cs typeface="Gulim"/>
              </a:rPr>
              <a:t>방법</a:t>
            </a:r>
            <a:endParaRPr sz="1350" dirty="0">
              <a:latin typeface="LG Smart UI Regular" panose="020B0500000101010101" pitchFamily="50" charset="-127"/>
              <a:cs typeface="Gulim"/>
            </a:endParaRPr>
          </a:p>
          <a:p>
            <a:pPr marL="324485" lvl="1" indent="-119380">
              <a:lnSpc>
                <a:spcPct val="100000"/>
              </a:lnSpc>
              <a:spcBef>
                <a:spcPts val="315"/>
              </a:spcBef>
              <a:buFont typeface="Arial"/>
              <a:buChar char="–"/>
              <a:tabLst>
                <a:tab pos="324485" algn="l"/>
              </a:tabLst>
            </a:pPr>
            <a:r>
              <a:rPr sz="1150" spc="80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Git</a:t>
            </a:r>
            <a:r>
              <a:rPr sz="1150" spc="-45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95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프로그램</a:t>
            </a:r>
            <a:r>
              <a:rPr sz="1150" spc="-50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45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이용</a:t>
            </a:r>
            <a:r>
              <a:rPr sz="1150" spc="-145" dirty="0">
                <a:latin typeface="LG Smart UI Regular" panose="020B0500000101010101" pitchFamily="50" charset="-127"/>
                <a:cs typeface="Gulim"/>
              </a:rPr>
              <a:t>(깃허브</a:t>
            </a:r>
            <a:r>
              <a:rPr sz="11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55" dirty="0">
                <a:latin typeface="LG Smart UI Regular" panose="020B0500000101010101" pitchFamily="50" charset="-127"/>
                <a:cs typeface="Gulim"/>
              </a:rPr>
              <a:t>데스크톱),</a:t>
            </a:r>
            <a:r>
              <a:rPr sz="11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25" dirty="0">
                <a:latin typeface="LG Smart UI Regular" panose="020B0500000101010101" pitchFamily="50" charset="-127"/>
                <a:cs typeface="Gulim"/>
              </a:rPr>
              <a:t>...</a:t>
            </a:r>
            <a:endParaRPr sz="1150" dirty="0">
              <a:latin typeface="LG Smart UI Regular" panose="020B0500000101010101" pitchFamily="50" charset="-127"/>
              <a:cs typeface="Gulim"/>
            </a:endParaRPr>
          </a:p>
          <a:p>
            <a:pPr marL="324485" lvl="1" indent="-119380">
              <a:lnSpc>
                <a:spcPct val="100000"/>
              </a:lnSpc>
              <a:spcBef>
                <a:spcPts val="320"/>
              </a:spcBef>
              <a:buFont typeface="Arial"/>
              <a:buChar char="–"/>
              <a:tabLst>
                <a:tab pos="324485" algn="l"/>
              </a:tabLst>
            </a:pPr>
            <a:r>
              <a:rPr sz="1150" spc="-15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커맨드</a:t>
            </a:r>
            <a:r>
              <a:rPr sz="1150" spc="-6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라인</a:t>
            </a:r>
            <a:r>
              <a:rPr sz="1150" spc="-6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5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인터페이스(CLI) </a:t>
            </a:r>
            <a:r>
              <a:rPr sz="1150" spc="-105" dirty="0">
                <a:latin typeface="LG Smart UI Regular" panose="020B0500000101010101" pitchFamily="50" charset="-127"/>
                <a:cs typeface="Gulim"/>
              </a:rPr>
              <a:t>:</a:t>
            </a:r>
            <a:r>
              <a:rPr sz="11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35" dirty="0">
                <a:latin typeface="LG Smart UI Regular" panose="020B0500000101010101" pitchFamily="50" charset="-127"/>
                <a:cs typeface="Gulim"/>
              </a:rPr>
              <a:t>터미널</a:t>
            </a:r>
            <a:r>
              <a:rPr sz="11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95" dirty="0">
                <a:latin typeface="LG Smart UI Regular" panose="020B0500000101010101" pitchFamily="50" charset="-127"/>
                <a:cs typeface="Gulim"/>
              </a:rPr>
              <a:t>창에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25" dirty="0">
                <a:latin typeface="LG Smart UI Regular" panose="020B0500000101010101" pitchFamily="50" charset="-127"/>
                <a:cs typeface="Gulim"/>
              </a:rPr>
              <a:t>직접</a:t>
            </a:r>
            <a:r>
              <a:rPr sz="11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25" dirty="0">
                <a:latin typeface="LG Smart UI Regular" panose="020B0500000101010101" pitchFamily="50" charset="-127"/>
                <a:cs typeface="Gulim"/>
              </a:rPr>
              <a:t>명령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05" dirty="0">
                <a:latin typeface="LG Smart UI Regular" panose="020B0500000101010101" pitchFamily="50" charset="-127"/>
                <a:cs typeface="Gulim"/>
              </a:rPr>
              <a:t>입력해서</a:t>
            </a:r>
            <a:r>
              <a:rPr sz="11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25" dirty="0">
                <a:latin typeface="LG Smart UI Regular" panose="020B0500000101010101" pitchFamily="50" charset="-127"/>
                <a:cs typeface="Gulim"/>
              </a:rPr>
              <a:t>사용</a:t>
            </a:r>
            <a:endParaRPr sz="1150" dirty="0">
              <a:latin typeface="LG Smart UI Regular" panose="020B0500000101010101" pitchFamily="50" charset="-127"/>
              <a:cs typeface="Guli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459185"/>
            <a:ext cx="5141976" cy="24381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4011" y="787042"/>
            <a:ext cx="1403350" cy="2453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95" dirty="0"/>
              <a:t>작성한</a:t>
            </a:r>
            <a:r>
              <a:rPr sz="750" spc="-35" dirty="0"/>
              <a:t> </a:t>
            </a:r>
            <a:r>
              <a:rPr sz="750" spc="-105" dirty="0"/>
              <a:t>파일을</a:t>
            </a:r>
            <a:r>
              <a:rPr sz="750" spc="-40" dirty="0"/>
              <a:t> </a:t>
            </a:r>
            <a:r>
              <a:rPr sz="750" spc="-80" dirty="0"/>
              <a:t>여기에</a:t>
            </a:r>
            <a:r>
              <a:rPr sz="750" spc="-35" dirty="0"/>
              <a:t> </a:t>
            </a:r>
            <a:r>
              <a:rPr sz="750" spc="-130" dirty="0"/>
              <a:t>드래그</a:t>
            </a:r>
            <a:r>
              <a:rPr sz="750" spc="-40" dirty="0"/>
              <a:t> </a:t>
            </a:r>
            <a:r>
              <a:rPr sz="750" spc="-45" dirty="0"/>
              <a:t>앤 </a:t>
            </a:r>
            <a:r>
              <a:rPr sz="750" spc="-120" dirty="0"/>
              <a:t>드롭</a:t>
            </a:r>
            <a:r>
              <a:rPr sz="750" spc="500" dirty="0"/>
              <a:t> </a:t>
            </a:r>
            <a:r>
              <a:rPr sz="750" spc="-105" dirty="0"/>
              <a:t>파일이여도</a:t>
            </a:r>
            <a:r>
              <a:rPr sz="750" spc="-25" dirty="0"/>
              <a:t> </a:t>
            </a:r>
            <a:r>
              <a:rPr sz="750" spc="-110" dirty="0"/>
              <a:t>되고,</a:t>
            </a:r>
            <a:r>
              <a:rPr sz="750" spc="-30" dirty="0"/>
              <a:t> </a:t>
            </a:r>
            <a:r>
              <a:rPr sz="750" spc="-120" dirty="0"/>
              <a:t>폴더여도</a:t>
            </a:r>
            <a:r>
              <a:rPr sz="750" spc="-25" dirty="0"/>
              <a:t> </a:t>
            </a:r>
            <a:r>
              <a:rPr sz="750" spc="-50" dirty="0"/>
              <a:t>됨</a:t>
            </a:r>
            <a:endParaRPr sz="750" dirty="0"/>
          </a:p>
        </p:txBody>
      </p:sp>
      <p:grpSp>
        <p:nvGrpSpPr>
          <p:cNvPr id="4" name="object 4"/>
          <p:cNvGrpSpPr/>
          <p:nvPr/>
        </p:nvGrpSpPr>
        <p:grpSpPr>
          <a:xfrm>
            <a:off x="1110449" y="2028925"/>
            <a:ext cx="494030" cy="151765"/>
            <a:chOff x="1110449" y="1777822"/>
            <a:chExt cx="494030" cy="151765"/>
          </a:xfrm>
        </p:grpSpPr>
        <p:sp>
          <p:nvSpPr>
            <p:cNvPr id="5" name="object 5"/>
            <p:cNvSpPr/>
            <p:nvPr/>
          </p:nvSpPr>
          <p:spPr>
            <a:xfrm>
              <a:off x="1112672" y="1780044"/>
              <a:ext cx="489584" cy="147320"/>
            </a:xfrm>
            <a:custGeom>
              <a:avLst/>
              <a:gdLst/>
              <a:ahLst/>
              <a:cxnLst/>
              <a:rect l="l" t="t" r="r" b="b"/>
              <a:pathLst>
                <a:path w="489584" h="147319">
                  <a:moveTo>
                    <a:pt x="482130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39725"/>
                  </a:lnTo>
                  <a:lnTo>
                    <a:pt x="7213" y="146951"/>
                  </a:lnTo>
                  <a:lnTo>
                    <a:pt x="482130" y="146951"/>
                  </a:lnTo>
                  <a:lnTo>
                    <a:pt x="489343" y="139725"/>
                  </a:lnTo>
                  <a:lnTo>
                    <a:pt x="489343" y="130797"/>
                  </a:lnTo>
                  <a:lnTo>
                    <a:pt x="32181" y="130797"/>
                  </a:lnTo>
                  <a:lnTo>
                    <a:pt x="16040" y="114731"/>
                  </a:lnTo>
                  <a:lnTo>
                    <a:pt x="32181" y="114731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489343" y="16065"/>
                  </a:lnTo>
                  <a:lnTo>
                    <a:pt x="489343" y="7226"/>
                  </a:lnTo>
                  <a:lnTo>
                    <a:pt x="482130" y="0"/>
                  </a:lnTo>
                  <a:close/>
                </a:path>
                <a:path w="489584" h="147319">
                  <a:moveTo>
                    <a:pt x="32181" y="114731"/>
                  </a:moveTo>
                  <a:lnTo>
                    <a:pt x="16040" y="114731"/>
                  </a:lnTo>
                  <a:lnTo>
                    <a:pt x="32181" y="130797"/>
                  </a:lnTo>
                  <a:lnTo>
                    <a:pt x="32181" y="114731"/>
                  </a:lnTo>
                  <a:close/>
                </a:path>
                <a:path w="489584" h="147319">
                  <a:moveTo>
                    <a:pt x="457161" y="114731"/>
                  </a:moveTo>
                  <a:lnTo>
                    <a:pt x="32181" y="114731"/>
                  </a:lnTo>
                  <a:lnTo>
                    <a:pt x="32181" y="130797"/>
                  </a:lnTo>
                  <a:lnTo>
                    <a:pt x="457161" y="130797"/>
                  </a:lnTo>
                  <a:lnTo>
                    <a:pt x="457161" y="114731"/>
                  </a:lnTo>
                  <a:close/>
                </a:path>
                <a:path w="489584" h="147319">
                  <a:moveTo>
                    <a:pt x="457161" y="16065"/>
                  </a:moveTo>
                  <a:lnTo>
                    <a:pt x="457161" y="130797"/>
                  </a:lnTo>
                  <a:lnTo>
                    <a:pt x="473214" y="114731"/>
                  </a:lnTo>
                  <a:lnTo>
                    <a:pt x="489343" y="114731"/>
                  </a:lnTo>
                  <a:lnTo>
                    <a:pt x="489343" y="32219"/>
                  </a:lnTo>
                  <a:lnTo>
                    <a:pt x="473214" y="32219"/>
                  </a:lnTo>
                  <a:lnTo>
                    <a:pt x="457161" y="16065"/>
                  </a:lnTo>
                  <a:close/>
                </a:path>
                <a:path w="489584" h="147319">
                  <a:moveTo>
                    <a:pt x="489343" y="114731"/>
                  </a:moveTo>
                  <a:lnTo>
                    <a:pt x="473214" y="114731"/>
                  </a:lnTo>
                  <a:lnTo>
                    <a:pt x="457161" y="130797"/>
                  </a:lnTo>
                  <a:lnTo>
                    <a:pt x="489343" y="130797"/>
                  </a:lnTo>
                  <a:lnTo>
                    <a:pt x="489343" y="114731"/>
                  </a:lnTo>
                  <a:close/>
                </a:path>
                <a:path w="489584" h="147319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489584" h="147319">
                  <a:moveTo>
                    <a:pt x="457161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457161" y="32219"/>
                  </a:lnTo>
                  <a:lnTo>
                    <a:pt x="457161" y="16065"/>
                  </a:lnTo>
                  <a:close/>
                </a:path>
                <a:path w="489584" h="147319">
                  <a:moveTo>
                    <a:pt x="489343" y="16065"/>
                  </a:moveTo>
                  <a:lnTo>
                    <a:pt x="457161" y="16065"/>
                  </a:lnTo>
                  <a:lnTo>
                    <a:pt x="473214" y="32219"/>
                  </a:lnTo>
                  <a:lnTo>
                    <a:pt x="489343" y="32219"/>
                  </a:lnTo>
                  <a:lnTo>
                    <a:pt x="489343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2672" y="1780044"/>
              <a:ext cx="489584" cy="147320"/>
            </a:xfrm>
            <a:custGeom>
              <a:avLst/>
              <a:gdLst/>
              <a:ahLst/>
              <a:cxnLst/>
              <a:rect l="l" t="t" r="r" b="b"/>
              <a:pathLst>
                <a:path w="489584" h="147319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473214" y="0"/>
                  </a:lnTo>
                  <a:lnTo>
                    <a:pt x="482130" y="0"/>
                  </a:lnTo>
                  <a:lnTo>
                    <a:pt x="489343" y="7226"/>
                  </a:lnTo>
                  <a:lnTo>
                    <a:pt x="489343" y="16065"/>
                  </a:lnTo>
                  <a:lnTo>
                    <a:pt x="489343" y="130797"/>
                  </a:lnTo>
                  <a:lnTo>
                    <a:pt x="489343" y="139725"/>
                  </a:lnTo>
                  <a:lnTo>
                    <a:pt x="482130" y="146951"/>
                  </a:lnTo>
                  <a:lnTo>
                    <a:pt x="473214" y="146951"/>
                  </a:lnTo>
                  <a:lnTo>
                    <a:pt x="16040" y="146951"/>
                  </a:lnTo>
                  <a:lnTo>
                    <a:pt x="7213" y="146951"/>
                  </a:lnTo>
                  <a:lnTo>
                    <a:pt x="0" y="139725"/>
                  </a:lnTo>
                  <a:lnTo>
                    <a:pt x="0" y="130797"/>
                  </a:lnTo>
                  <a:lnTo>
                    <a:pt x="0" y="16065"/>
                  </a:lnTo>
                  <a:close/>
                </a:path>
                <a:path w="489584" h="147319">
                  <a:moveTo>
                    <a:pt x="32181" y="130797"/>
                  </a:moveTo>
                  <a:lnTo>
                    <a:pt x="16040" y="114731"/>
                  </a:lnTo>
                  <a:lnTo>
                    <a:pt x="473214" y="114731"/>
                  </a:lnTo>
                  <a:lnTo>
                    <a:pt x="457161" y="130797"/>
                  </a:lnTo>
                  <a:lnTo>
                    <a:pt x="457161" y="16065"/>
                  </a:lnTo>
                  <a:lnTo>
                    <a:pt x="473214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30797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56208" y="2027579"/>
            <a:ext cx="1729739" cy="4469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1025">
              <a:lnSpc>
                <a:spcPct val="100000"/>
              </a:lnSpc>
              <a:spcBef>
                <a:spcPts val="105"/>
              </a:spcBef>
            </a:pPr>
            <a:r>
              <a:rPr sz="750" spc="-95" dirty="0">
                <a:latin typeface="LG Smart UI Regular" panose="020B0500000101010101" pitchFamily="50" charset="-127"/>
                <a:cs typeface="Gulim"/>
              </a:rPr>
              <a:t>커밋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5" dirty="0">
                <a:latin typeface="LG Smart UI Regular" panose="020B0500000101010101" pitchFamily="50" charset="-127"/>
                <a:cs typeface="Gulim"/>
              </a:rPr>
              <a:t>메시지(제목)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작성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(필수)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 dirty="0">
              <a:latin typeface="LG Smart UI Regular" panose="020B0500000101010101" pitchFamily="50" charset="-127"/>
              <a:cs typeface="Gulim"/>
            </a:endParaRPr>
          </a:p>
          <a:p>
            <a:pPr marL="12700" marR="905510">
              <a:lnSpc>
                <a:spcPct val="101299"/>
              </a:lnSpc>
            </a:pPr>
            <a:r>
              <a:rPr sz="750" spc="-95" dirty="0">
                <a:latin typeface="LG Smart UI Regular" panose="020B0500000101010101" pitchFamily="50" charset="-127"/>
                <a:cs typeface="Gulim"/>
              </a:rPr>
              <a:t>커밋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50" dirty="0">
                <a:latin typeface="LG Smart UI Regular" panose="020B0500000101010101" pitchFamily="50" charset="-127"/>
                <a:cs typeface="Gulim"/>
              </a:rPr>
              <a:t>본문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작성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0" dirty="0">
                <a:latin typeface="LG Smart UI Regular" panose="020B0500000101010101" pitchFamily="50" charset="-127"/>
                <a:cs typeface="Gulim"/>
              </a:rPr>
              <a:t>(옵션)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0" dirty="0">
                <a:latin typeface="LG Smart UI Regular" panose="020B0500000101010101" pitchFamily="50" charset="-127"/>
                <a:cs typeface="Gulim"/>
              </a:rPr>
              <a:t>상세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내용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작성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4468" y="2661829"/>
            <a:ext cx="447675" cy="151130"/>
            <a:chOff x="1054468" y="2410726"/>
            <a:chExt cx="447675" cy="151130"/>
          </a:xfrm>
        </p:grpSpPr>
        <p:sp>
          <p:nvSpPr>
            <p:cNvPr id="9" name="object 9"/>
            <p:cNvSpPr/>
            <p:nvPr/>
          </p:nvSpPr>
          <p:spPr>
            <a:xfrm>
              <a:off x="1056462" y="2412720"/>
              <a:ext cx="443865" cy="147320"/>
            </a:xfrm>
            <a:custGeom>
              <a:avLst/>
              <a:gdLst/>
              <a:ahLst/>
              <a:cxnLst/>
              <a:rect l="l" t="t" r="r" b="b"/>
              <a:pathLst>
                <a:path w="443865" h="147319">
                  <a:moveTo>
                    <a:pt x="436562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139725"/>
                  </a:lnTo>
                  <a:lnTo>
                    <a:pt x="7213" y="146951"/>
                  </a:lnTo>
                  <a:lnTo>
                    <a:pt x="436562" y="146951"/>
                  </a:lnTo>
                  <a:lnTo>
                    <a:pt x="443687" y="139725"/>
                  </a:lnTo>
                  <a:lnTo>
                    <a:pt x="443687" y="130784"/>
                  </a:lnTo>
                  <a:lnTo>
                    <a:pt x="32181" y="130784"/>
                  </a:lnTo>
                  <a:lnTo>
                    <a:pt x="16052" y="114719"/>
                  </a:lnTo>
                  <a:lnTo>
                    <a:pt x="32181" y="114719"/>
                  </a:lnTo>
                  <a:lnTo>
                    <a:pt x="32181" y="32219"/>
                  </a:lnTo>
                  <a:lnTo>
                    <a:pt x="16052" y="32219"/>
                  </a:lnTo>
                  <a:lnTo>
                    <a:pt x="32181" y="16065"/>
                  </a:lnTo>
                  <a:lnTo>
                    <a:pt x="443687" y="16065"/>
                  </a:lnTo>
                  <a:lnTo>
                    <a:pt x="443687" y="7213"/>
                  </a:lnTo>
                  <a:lnTo>
                    <a:pt x="436562" y="0"/>
                  </a:lnTo>
                  <a:close/>
                </a:path>
                <a:path w="443865" h="147319">
                  <a:moveTo>
                    <a:pt x="32181" y="114719"/>
                  </a:moveTo>
                  <a:lnTo>
                    <a:pt x="16052" y="114719"/>
                  </a:lnTo>
                  <a:lnTo>
                    <a:pt x="32181" y="130784"/>
                  </a:lnTo>
                  <a:lnTo>
                    <a:pt x="32181" y="114719"/>
                  </a:lnTo>
                  <a:close/>
                </a:path>
                <a:path w="443865" h="147319">
                  <a:moveTo>
                    <a:pt x="411594" y="114719"/>
                  </a:moveTo>
                  <a:lnTo>
                    <a:pt x="32181" y="114719"/>
                  </a:lnTo>
                  <a:lnTo>
                    <a:pt x="32181" y="130784"/>
                  </a:lnTo>
                  <a:lnTo>
                    <a:pt x="411594" y="130784"/>
                  </a:lnTo>
                  <a:lnTo>
                    <a:pt x="411594" y="114719"/>
                  </a:lnTo>
                  <a:close/>
                </a:path>
                <a:path w="443865" h="147319">
                  <a:moveTo>
                    <a:pt x="411594" y="16065"/>
                  </a:moveTo>
                  <a:lnTo>
                    <a:pt x="411594" y="130784"/>
                  </a:lnTo>
                  <a:lnTo>
                    <a:pt x="427634" y="114719"/>
                  </a:lnTo>
                  <a:lnTo>
                    <a:pt x="443687" y="114719"/>
                  </a:lnTo>
                  <a:lnTo>
                    <a:pt x="443687" y="32219"/>
                  </a:lnTo>
                  <a:lnTo>
                    <a:pt x="427634" y="32219"/>
                  </a:lnTo>
                  <a:lnTo>
                    <a:pt x="411594" y="16065"/>
                  </a:lnTo>
                  <a:close/>
                </a:path>
                <a:path w="443865" h="147319">
                  <a:moveTo>
                    <a:pt x="443687" y="114719"/>
                  </a:moveTo>
                  <a:lnTo>
                    <a:pt x="427634" y="114719"/>
                  </a:lnTo>
                  <a:lnTo>
                    <a:pt x="411594" y="130784"/>
                  </a:lnTo>
                  <a:lnTo>
                    <a:pt x="443687" y="130784"/>
                  </a:lnTo>
                  <a:lnTo>
                    <a:pt x="443687" y="114719"/>
                  </a:lnTo>
                  <a:close/>
                </a:path>
                <a:path w="443865" h="147319">
                  <a:moveTo>
                    <a:pt x="32181" y="16065"/>
                  </a:moveTo>
                  <a:lnTo>
                    <a:pt x="16052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443865" h="147319">
                  <a:moveTo>
                    <a:pt x="411594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411594" y="32219"/>
                  </a:lnTo>
                  <a:lnTo>
                    <a:pt x="411594" y="16065"/>
                  </a:lnTo>
                  <a:close/>
                </a:path>
                <a:path w="443865" h="147319">
                  <a:moveTo>
                    <a:pt x="443687" y="16065"/>
                  </a:moveTo>
                  <a:lnTo>
                    <a:pt x="411594" y="16065"/>
                  </a:lnTo>
                  <a:lnTo>
                    <a:pt x="427634" y="32219"/>
                  </a:lnTo>
                  <a:lnTo>
                    <a:pt x="443687" y="32219"/>
                  </a:lnTo>
                  <a:lnTo>
                    <a:pt x="443687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462" y="2412720"/>
              <a:ext cx="443865" cy="147320"/>
            </a:xfrm>
            <a:custGeom>
              <a:avLst/>
              <a:gdLst/>
              <a:ahLst/>
              <a:cxnLst/>
              <a:rect l="l" t="t" r="r" b="b"/>
              <a:pathLst>
                <a:path w="443865" h="147319">
                  <a:moveTo>
                    <a:pt x="0" y="16065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427634" y="0"/>
                  </a:lnTo>
                  <a:lnTo>
                    <a:pt x="436562" y="0"/>
                  </a:lnTo>
                  <a:lnTo>
                    <a:pt x="443687" y="7213"/>
                  </a:lnTo>
                  <a:lnTo>
                    <a:pt x="443687" y="16065"/>
                  </a:lnTo>
                  <a:lnTo>
                    <a:pt x="443687" y="130784"/>
                  </a:lnTo>
                  <a:lnTo>
                    <a:pt x="443687" y="139725"/>
                  </a:lnTo>
                  <a:lnTo>
                    <a:pt x="436562" y="146951"/>
                  </a:lnTo>
                  <a:lnTo>
                    <a:pt x="427634" y="146951"/>
                  </a:lnTo>
                  <a:lnTo>
                    <a:pt x="16052" y="146951"/>
                  </a:lnTo>
                  <a:lnTo>
                    <a:pt x="7213" y="146951"/>
                  </a:lnTo>
                  <a:lnTo>
                    <a:pt x="0" y="139725"/>
                  </a:lnTo>
                  <a:lnTo>
                    <a:pt x="0" y="130784"/>
                  </a:lnTo>
                  <a:lnTo>
                    <a:pt x="0" y="16065"/>
                  </a:lnTo>
                  <a:close/>
                </a:path>
                <a:path w="443865" h="147319">
                  <a:moveTo>
                    <a:pt x="32181" y="130784"/>
                  </a:moveTo>
                  <a:lnTo>
                    <a:pt x="16052" y="114719"/>
                  </a:lnTo>
                  <a:lnTo>
                    <a:pt x="427634" y="114719"/>
                  </a:lnTo>
                  <a:lnTo>
                    <a:pt x="411594" y="130784"/>
                  </a:lnTo>
                  <a:lnTo>
                    <a:pt x="411594" y="16065"/>
                  </a:lnTo>
                  <a:lnTo>
                    <a:pt x="427634" y="32219"/>
                  </a:lnTo>
                  <a:lnTo>
                    <a:pt x="16052" y="32219"/>
                  </a:lnTo>
                  <a:lnTo>
                    <a:pt x="32181" y="16065"/>
                  </a:lnTo>
                  <a:lnTo>
                    <a:pt x="32181" y="130784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33550" y="2667000"/>
            <a:ext cx="2115185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10" dirty="0">
                <a:latin typeface="LG Smart UI Regular" panose="020B0500000101010101" pitchFamily="50" charset="-127"/>
                <a:cs typeface="Gulim"/>
              </a:rPr>
              <a:t>커밋은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파일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및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폴더의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변경사항을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latin typeface="LG Smart UI Regular" panose="020B0500000101010101" pitchFamily="50" charset="-127"/>
                <a:cs typeface="Gulim"/>
              </a:rPr>
              <a:t>저장소에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기록하는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것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C84288E7-9357-2FE0-A584-400559B52F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7909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/>
              <a:t>파일</a:t>
            </a:r>
            <a:r>
              <a:rPr lang="en-US" altLang="ko-KR" sz="1850" spc="-10" dirty="0"/>
              <a:t>(</a:t>
            </a:r>
            <a:r>
              <a:rPr lang="ko-KR" altLang="en-US" sz="1850" spc="-10" dirty="0"/>
              <a:t>또는 폴더</a:t>
            </a:r>
            <a:r>
              <a:rPr lang="en-US" altLang="ko-KR" sz="1850" spc="-10" dirty="0"/>
              <a:t>) </a:t>
            </a:r>
            <a:r>
              <a:rPr lang="ko-KR" altLang="en-US" sz="1850" spc="-10" dirty="0"/>
              <a:t>업로드하기 </a:t>
            </a:r>
            <a:r>
              <a:rPr lang="en-US" altLang="ko-KR" sz="1850" spc="-10" dirty="0"/>
              <a:t>#3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549911"/>
            <a:ext cx="5142230" cy="2040889"/>
            <a:chOff x="1523" y="205320"/>
            <a:chExt cx="5142230" cy="20408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05320"/>
              <a:ext cx="5141976" cy="2040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1220" y="987780"/>
              <a:ext cx="2541905" cy="180975"/>
            </a:xfrm>
            <a:custGeom>
              <a:avLst/>
              <a:gdLst/>
              <a:ahLst/>
              <a:cxnLst/>
              <a:rect l="l" t="t" r="r" b="b"/>
              <a:pathLst>
                <a:path w="2541904" h="180975">
                  <a:moveTo>
                    <a:pt x="2534488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73570"/>
                  </a:lnTo>
                  <a:lnTo>
                    <a:pt x="7213" y="180797"/>
                  </a:lnTo>
                  <a:lnTo>
                    <a:pt x="2534488" y="180797"/>
                  </a:lnTo>
                  <a:lnTo>
                    <a:pt x="2541701" y="173570"/>
                  </a:lnTo>
                  <a:lnTo>
                    <a:pt x="2541701" y="164630"/>
                  </a:lnTo>
                  <a:lnTo>
                    <a:pt x="32092" y="164630"/>
                  </a:lnTo>
                  <a:lnTo>
                    <a:pt x="15951" y="148475"/>
                  </a:lnTo>
                  <a:lnTo>
                    <a:pt x="32092" y="148475"/>
                  </a:lnTo>
                  <a:lnTo>
                    <a:pt x="32092" y="32131"/>
                  </a:lnTo>
                  <a:lnTo>
                    <a:pt x="15951" y="32131"/>
                  </a:lnTo>
                  <a:lnTo>
                    <a:pt x="32092" y="15976"/>
                  </a:lnTo>
                  <a:lnTo>
                    <a:pt x="2541701" y="15976"/>
                  </a:lnTo>
                  <a:lnTo>
                    <a:pt x="2541701" y="7226"/>
                  </a:lnTo>
                  <a:lnTo>
                    <a:pt x="2534488" y="0"/>
                  </a:lnTo>
                  <a:close/>
                </a:path>
                <a:path w="2541904" h="180975">
                  <a:moveTo>
                    <a:pt x="32092" y="148475"/>
                  </a:moveTo>
                  <a:lnTo>
                    <a:pt x="15951" y="148475"/>
                  </a:lnTo>
                  <a:lnTo>
                    <a:pt x="32092" y="164630"/>
                  </a:lnTo>
                  <a:lnTo>
                    <a:pt x="32092" y="148475"/>
                  </a:lnTo>
                  <a:close/>
                </a:path>
                <a:path w="2541904" h="180975">
                  <a:moveTo>
                    <a:pt x="2509418" y="148475"/>
                  </a:moveTo>
                  <a:lnTo>
                    <a:pt x="32092" y="148475"/>
                  </a:lnTo>
                  <a:lnTo>
                    <a:pt x="32092" y="164630"/>
                  </a:lnTo>
                  <a:lnTo>
                    <a:pt x="2509418" y="164630"/>
                  </a:lnTo>
                  <a:lnTo>
                    <a:pt x="2509418" y="148475"/>
                  </a:lnTo>
                  <a:close/>
                </a:path>
                <a:path w="2541904" h="180975">
                  <a:moveTo>
                    <a:pt x="2509418" y="15976"/>
                  </a:moveTo>
                  <a:lnTo>
                    <a:pt x="2509418" y="164630"/>
                  </a:lnTo>
                  <a:lnTo>
                    <a:pt x="2525560" y="148475"/>
                  </a:lnTo>
                  <a:lnTo>
                    <a:pt x="2541701" y="148475"/>
                  </a:lnTo>
                  <a:lnTo>
                    <a:pt x="2541701" y="32131"/>
                  </a:lnTo>
                  <a:lnTo>
                    <a:pt x="2525560" y="32131"/>
                  </a:lnTo>
                  <a:lnTo>
                    <a:pt x="2509418" y="15976"/>
                  </a:lnTo>
                  <a:close/>
                </a:path>
                <a:path w="2541904" h="180975">
                  <a:moveTo>
                    <a:pt x="2541701" y="148475"/>
                  </a:moveTo>
                  <a:lnTo>
                    <a:pt x="2525560" y="148475"/>
                  </a:lnTo>
                  <a:lnTo>
                    <a:pt x="2509418" y="164630"/>
                  </a:lnTo>
                  <a:lnTo>
                    <a:pt x="2541701" y="164630"/>
                  </a:lnTo>
                  <a:lnTo>
                    <a:pt x="2541701" y="148475"/>
                  </a:lnTo>
                  <a:close/>
                </a:path>
                <a:path w="2541904" h="180975">
                  <a:moveTo>
                    <a:pt x="32092" y="15976"/>
                  </a:moveTo>
                  <a:lnTo>
                    <a:pt x="15951" y="32131"/>
                  </a:lnTo>
                  <a:lnTo>
                    <a:pt x="32092" y="32131"/>
                  </a:lnTo>
                  <a:lnTo>
                    <a:pt x="32092" y="15976"/>
                  </a:lnTo>
                  <a:close/>
                </a:path>
                <a:path w="2541904" h="180975">
                  <a:moveTo>
                    <a:pt x="2509418" y="15976"/>
                  </a:moveTo>
                  <a:lnTo>
                    <a:pt x="32092" y="15976"/>
                  </a:lnTo>
                  <a:lnTo>
                    <a:pt x="32092" y="32131"/>
                  </a:lnTo>
                  <a:lnTo>
                    <a:pt x="2509418" y="32131"/>
                  </a:lnTo>
                  <a:lnTo>
                    <a:pt x="2509418" y="15976"/>
                  </a:lnTo>
                  <a:close/>
                </a:path>
                <a:path w="2541904" h="180975">
                  <a:moveTo>
                    <a:pt x="2541701" y="15976"/>
                  </a:moveTo>
                  <a:lnTo>
                    <a:pt x="2509418" y="15976"/>
                  </a:lnTo>
                  <a:lnTo>
                    <a:pt x="2525560" y="32131"/>
                  </a:lnTo>
                  <a:lnTo>
                    <a:pt x="2541701" y="32131"/>
                  </a:lnTo>
                  <a:lnTo>
                    <a:pt x="2541701" y="159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1220" y="987780"/>
              <a:ext cx="2541905" cy="180975"/>
            </a:xfrm>
            <a:custGeom>
              <a:avLst/>
              <a:gdLst/>
              <a:ahLst/>
              <a:cxnLst/>
              <a:rect l="l" t="t" r="r" b="b"/>
              <a:pathLst>
                <a:path w="2541904" h="180975">
                  <a:moveTo>
                    <a:pt x="0" y="15976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2525560" y="0"/>
                  </a:lnTo>
                  <a:lnTo>
                    <a:pt x="2534488" y="0"/>
                  </a:lnTo>
                  <a:lnTo>
                    <a:pt x="2541701" y="7226"/>
                  </a:lnTo>
                  <a:lnTo>
                    <a:pt x="2541701" y="15976"/>
                  </a:lnTo>
                  <a:lnTo>
                    <a:pt x="2541701" y="164630"/>
                  </a:lnTo>
                  <a:lnTo>
                    <a:pt x="2541701" y="173570"/>
                  </a:lnTo>
                  <a:lnTo>
                    <a:pt x="2534488" y="180797"/>
                  </a:lnTo>
                  <a:lnTo>
                    <a:pt x="2525560" y="180797"/>
                  </a:lnTo>
                  <a:lnTo>
                    <a:pt x="15951" y="180797"/>
                  </a:lnTo>
                  <a:lnTo>
                    <a:pt x="7213" y="180797"/>
                  </a:lnTo>
                  <a:lnTo>
                    <a:pt x="0" y="173570"/>
                  </a:lnTo>
                  <a:lnTo>
                    <a:pt x="0" y="164630"/>
                  </a:lnTo>
                  <a:lnTo>
                    <a:pt x="0" y="15976"/>
                  </a:lnTo>
                  <a:close/>
                </a:path>
                <a:path w="2541904" h="180975">
                  <a:moveTo>
                    <a:pt x="32092" y="164630"/>
                  </a:moveTo>
                  <a:lnTo>
                    <a:pt x="15951" y="148475"/>
                  </a:lnTo>
                  <a:lnTo>
                    <a:pt x="2525560" y="148475"/>
                  </a:lnTo>
                  <a:lnTo>
                    <a:pt x="2509418" y="164630"/>
                  </a:lnTo>
                  <a:lnTo>
                    <a:pt x="2509418" y="15976"/>
                  </a:lnTo>
                  <a:lnTo>
                    <a:pt x="2525560" y="32131"/>
                  </a:lnTo>
                  <a:lnTo>
                    <a:pt x="15951" y="32131"/>
                  </a:lnTo>
                  <a:lnTo>
                    <a:pt x="32092" y="15976"/>
                  </a:lnTo>
                  <a:lnTo>
                    <a:pt x="32092" y="164630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35683" y="1191427"/>
            <a:ext cx="1314450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0" dirty="0">
                <a:latin typeface="LG Smart UI Regular" panose="020B0500000101010101" pitchFamily="50" charset="-127"/>
                <a:cs typeface="Gulim"/>
              </a:rPr>
              <a:t>커밋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메시지와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5" dirty="0">
                <a:latin typeface="LG Smart UI Regular" panose="020B0500000101010101" pitchFamily="50" charset="-127"/>
                <a:cs typeface="Gulim"/>
              </a:rPr>
              <a:t>함께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파일이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0" dirty="0">
                <a:latin typeface="LG Smart UI Regular" panose="020B0500000101010101" pitchFamily="50" charset="-127"/>
                <a:cs typeface="Gulim"/>
              </a:rPr>
              <a:t>추가됨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8127" y="1601382"/>
            <a:ext cx="1674623" cy="36715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85"/>
              </a:spcBef>
            </a:pPr>
            <a:r>
              <a:rPr sz="750" spc="-105" dirty="0">
                <a:latin typeface="LG Smart UI Regular" panose="020B0500000101010101" pitchFamily="50" charset="-127"/>
                <a:cs typeface="Gulim"/>
              </a:rPr>
              <a:t>파일을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수정하고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아까와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똑같이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업로드하고,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 err="1">
                <a:latin typeface="LG Smart UI Regular" panose="020B0500000101010101" pitchFamily="50" charset="-127"/>
                <a:cs typeface="Gulim"/>
              </a:rPr>
              <a:t>커밋메시지를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 err="1">
                <a:latin typeface="LG Smart UI Regular" panose="020B0500000101010101" pitchFamily="50" charset="-127"/>
                <a:cs typeface="Gulim"/>
              </a:rPr>
              <a:t>작성해주</a:t>
            </a:r>
            <a:r>
              <a:rPr lang="ko-KR" altLang="en-US" sz="750" spc="-85" dirty="0">
                <a:latin typeface="LG Smart UI Regular" panose="020B0500000101010101" pitchFamily="50" charset="-127"/>
                <a:cs typeface="Gulim"/>
              </a:rPr>
              <a:t>면</a:t>
            </a:r>
            <a:endParaRPr lang="en-US" altLang="ko-KR" sz="750" spc="500" dirty="0">
              <a:latin typeface="LG Smart UI Regular" panose="020B0500000101010101" pitchFamily="50" charset="-127"/>
              <a:cs typeface="Gulim"/>
            </a:endParaRPr>
          </a:p>
          <a:p>
            <a:pPr marL="12700" marR="5080">
              <a:lnSpc>
                <a:spcPct val="102000"/>
              </a:lnSpc>
              <a:spcBef>
                <a:spcPts val="85"/>
              </a:spcBef>
            </a:pPr>
            <a:r>
              <a:rPr sz="750" spc="-120" dirty="0" err="1">
                <a:latin typeface="LG Smart UI Regular" panose="020B0500000101010101" pitchFamily="50" charset="-127"/>
                <a:cs typeface="Gulim"/>
              </a:rPr>
              <a:t>수정된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파일이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올라가게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됨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8DA9C74-0159-464B-BEBF-076B0F0769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433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>
                <a:latin typeface="LG Smart UI Regular" panose="020B0500000101010101" pitchFamily="50" charset="-127"/>
              </a:rPr>
              <a:t>파일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(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또는 폴더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) 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업로드하기 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#4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408" y="703448"/>
            <a:ext cx="1531326" cy="10107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981707" y="474510"/>
            <a:ext cx="2920365" cy="2315210"/>
            <a:chOff x="1981707" y="474510"/>
            <a:chExt cx="2920365" cy="23152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7659" y="474510"/>
              <a:ext cx="2887878" cy="231471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81707" y="1249375"/>
              <a:ext cx="2920365" cy="793115"/>
            </a:xfrm>
            <a:custGeom>
              <a:avLst/>
              <a:gdLst/>
              <a:ahLst/>
              <a:cxnLst/>
              <a:rect l="l" t="t" r="r" b="b"/>
              <a:pathLst>
                <a:path w="2920365" h="793114">
                  <a:moveTo>
                    <a:pt x="2912567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785698"/>
                  </a:lnTo>
                  <a:lnTo>
                    <a:pt x="7213" y="792924"/>
                  </a:lnTo>
                  <a:lnTo>
                    <a:pt x="2912567" y="792924"/>
                  </a:lnTo>
                  <a:lnTo>
                    <a:pt x="2919780" y="785698"/>
                  </a:lnTo>
                  <a:lnTo>
                    <a:pt x="2919780" y="776757"/>
                  </a:lnTo>
                  <a:lnTo>
                    <a:pt x="32092" y="776757"/>
                  </a:lnTo>
                  <a:lnTo>
                    <a:pt x="15951" y="760793"/>
                  </a:lnTo>
                  <a:lnTo>
                    <a:pt x="32092" y="760793"/>
                  </a:lnTo>
                  <a:lnTo>
                    <a:pt x="32092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2919780" y="15963"/>
                  </a:lnTo>
                  <a:lnTo>
                    <a:pt x="2919780" y="7213"/>
                  </a:lnTo>
                  <a:lnTo>
                    <a:pt x="2912567" y="0"/>
                  </a:lnTo>
                  <a:close/>
                </a:path>
                <a:path w="2920365" h="793114">
                  <a:moveTo>
                    <a:pt x="32092" y="760793"/>
                  </a:moveTo>
                  <a:lnTo>
                    <a:pt x="15951" y="760793"/>
                  </a:lnTo>
                  <a:lnTo>
                    <a:pt x="32092" y="776757"/>
                  </a:lnTo>
                  <a:lnTo>
                    <a:pt x="32092" y="760793"/>
                  </a:lnTo>
                  <a:close/>
                </a:path>
                <a:path w="2920365" h="793114">
                  <a:moveTo>
                    <a:pt x="2887687" y="760793"/>
                  </a:moveTo>
                  <a:lnTo>
                    <a:pt x="32092" y="760793"/>
                  </a:lnTo>
                  <a:lnTo>
                    <a:pt x="32092" y="776757"/>
                  </a:lnTo>
                  <a:lnTo>
                    <a:pt x="2887687" y="776757"/>
                  </a:lnTo>
                  <a:lnTo>
                    <a:pt x="2887687" y="760793"/>
                  </a:lnTo>
                  <a:close/>
                </a:path>
                <a:path w="2920365" h="793114">
                  <a:moveTo>
                    <a:pt x="2887687" y="15963"/>
                  </a:moveTo>
                  <a:lnTo>
                    <a:pt x="2887687" y="776757"/>
                  </a:lnTo>
                  <a:lnTo>
                    <a:pt x="2903639" y="760793"/>
                  </a:lnTo>
                  <a:lnTo>
                    <a:pt x="2919780" y="760793"/>
                  </a:lnTo>
                  <a:lnTo>
                    <a:pt x="2919780" y="32118"/>
                  </a:lnTo>
                  <a:lnTo>
                    <a:pt x="2903639" y="32118"/>
                  </a:lnTo>
                  <a:lnTo>
                    <a:pt x="2887687" y="15963"/>
                  </a:lnTo>
                  <a:close/>
                </a:path>
                <a:path w="2920365" h="793114">
                  <a:moveTo>
                    <a:pt x="2919780" y="760793"/>
                  </a:moveTo>
                  <a:lnTo>
                    <a:pt x="2903639" y="760793"/>
                  </a:lnTo>
                  <a:lnTo>
                    <a:pt x="2887687" y="776757"/>
                  </a:lnTo>
                  <a:lnTo>
                    <a:pt x="2919780" y="776757"/>
                  </a:lnTo>
                  <a:lnTo>
                    <a:pt x="2919780" y="760793"/>
                  </a:lnTo>
                  <a:close/>
                </a:path>
                <a:path w="2920365" h="793114">
                  <a:moveTo>
                    <a:pt x="32092" y="15963"/>
                  </a:moveTo>
                  <a:lnTo>
                    <a:pt x="15951" y="32118"/>
                  </a:lnTo>
                  <a:lnTo>
                    <a:pt x="32092" y="32118"/>
                  </a:lnTo>
                  <a:lnTo>
                    <a:pt x="32092" y="15963"/>
                  </a:lnTo>
                  <a:close/>
                </a:path>
                <a:path w="2920365" h="793114">
                  <a:moveTo>
                    <a:pt x="2887687" y="15963"/>
                  </a:moveTo>
                  <a:lnTo>
                    <a:pt x="32092" y="15963"/>
                  </a:lnTo>
                  <a:lnTo>
                    <a:pt x="32092" y="32118"/>
                  </a:lnTo>
                  <a:lnTo>
                    <a:pt x="2887687" y="32118"/>
                  </a:lnTo>
                  <a:lnTo>
                    <a:pt x="2887687" y="15963"/>
                  </a:lnTo>
                  <a:close/>
                </a:path>
                <a:path w="2920365" h="793114">
                  <a:moveTo>
                    <a:pt x="2919780" y="15963"/>
                  </a:moveTo>
                  <a:lnTo>
                    <a:pt x="2887687" y="15963"/>
                  </a:lnTo>
                  <a:lnTo>
                    <a:pt x="2903639" y="32118"/>
                  </a:lnTo>
                  <a:lnTo>
                    <a:pt x="2919780" y="32118"/>
                  </a:lnTo>
                  <a:lnTo>
                    <a:pt x="2919780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0847" y="2646679"/>
            <a:ext cx="1931670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latin typeface="LG Smart UI Regular" panose="020B0500000101010101" pitchFamily="50" charset="-127"/>
                <a:cs typeface="Gulim"/>
              </a:rPr>
              <a:t>출처</a:t>
            </a:r>
            <a:r>
              <a:rPr sz="750" spc="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:</a:t>
            </a:r>
            <a:r>
              <a:rPr sz="750" spc="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https://beomseok95.tistory.com/328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7754" y="1265434"/>
            <a:ext cx="2887980" cy="548933"/>
          </a:xfrm>
          <a:prstGeom prst="rect">
            <a:avLst/>
          </a:prstGeom>
          <a:ln w="3608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 dirty="0">
              <a:latin typeface="LG Smart UI Regular" panose="020B0500000101010101" pitchFamily="50" charset="-127"/>
              <a:cs typeface="Times New Roman"/>
            </a:endParaRPr>
          </a:p>
          <a:p>
            <a:pPr>
              <a:lnSpc>
                <a:spcPct val="100000"/>
              </a:lnSpc>
            </a:pPr>
            <a:endParaRPr sz="800" dirty="0">
              <a:latin typeface="LG Smart UI Regular" panose="020B0500000101010101" pitchFamily="50" charset="-127"/>
              <a:cs typeface="Times New Roman"/>
            </a:endParaRPr>
          </a:p>
          <a:p>
            <a:pPr marL="1778635" marR="73660">
              <a:lnSpc>
                <a:spcPct val="101299"/>
              </a:lnSpc>
              <a:spcBef>
                <a:spcPts val="575"/>
              </a:spcBef>
            </a:pPr>
            <a:r>
              <a:rPr sz="750" spc="5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test:</a:t>
            </a:r>
            <a:r>
              <a:rPr sz="75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HelloWorld.c</a:t>
            </a:r>
            <a:r>
              <a:rPr sz="750" spc="1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추가</a:t>
            </a:r>
            <a:r>
              <a:rPr sz="750" spc="50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와</a:t>
            </a:r>
            <a:r>
              <a:rPr sz="750" spc="-3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같이</a:t>
            </a:r>
            <a:r>
              <a:rPr sz="750" spc="-5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작성해주면</a:t>
            </a:r>
            <a:r>
              <a:rPr sz="750" spc="-3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됨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847" y="2026411"/>
            <a:ext cx="1573530" cy="2427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80"/>
              </a:spcBef>
            </a:pPr>
            <a:r>
              <a:rPr sz="750" spc="-9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협업할</a:t>
            </a:r>
            <a:r>
              <a:rPr sz="750" spc="-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4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때</a:t>
            </a:r>
            <a:r>
              <a:rPr sz="750" spc="-3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정한(정해진)</a:t>
            </a:r>
            <a:r>
              <a:rPr sz="750" spc="-2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규칙을</a:t>
            </a:r>
            <a:r>
              <a:rPr sz="750" spc="-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따르면</a:t>
            </a:r>
            <a:r>
              <a:rPr sz="750" spc="-2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됨</a:t>
            </a:r>
            <a:r>
              <a:rPr sz="750" spc="50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이</a:t>
            </a:r>
            <a:r>
              <a:rPr sz="750" spc="-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규칙이</a:t>
            </a:r>
            <a:r>
              <a:rPr sz="750" spc="-2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무조건적인</a:t>
            </a:r>
            <a:r>
              <a:rPr sz="750" spc="-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것은</a:t>
            </a:r>
            <a:r>
              <a:rPr sz="750" spc="-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아님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63BF21DD-AA47-0AF3-A71A-E1D37EE0B0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1051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/>
              <a:t>Tip! </a:t>
            </a:r>
            <a:r>
              <a:rPr lang="ko-KR" altLang="en-US" sz="1850" dirty="0" err="1"/>
              <a:t>커밋</a:t>
            </a:r>
            <a:r>
              <a:rPr lang="ko-KR" altLang="en-US" sz="1850" dirty="0"/>
              <a:t> 메시지 규칙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627518"/>
            <a:ext cx="5142230" cy="1814195"/>
            <a:chOff x="1523" y="205320"/>
            <a:chExt cx="5142230" cy="1814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05320"/>
              <a:ext cx="5141976" cy="18140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9290" y="1207833"/>
              <a:ext cx="135204" cy="1444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44415" y="1622602"/>
            <a:ext cx="666750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80" dirty="0">
                <a:latin typeface="LG Smart UI Regular" panose="020B0500000101010101" pitchFamily="50" charset="-127"/>
                <a:cs typeface="Gulim"/>
              </a:rPr>
              <a:t>삭제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하고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0" dirty="0">
                <a:latin typeface="LG Smart UI Regular" panose="020B0500000101010101" pitchFamily="50" charset="-127"/>
                <a:cs typeface="Gulim"/>
              </a:rPr>
              <a:t>싶다면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36165" y="2204630"/>
            <a:ext cx="1195070" cy="560705"/>
            <a:chOff x="2236165" y="2204630"/>
            <a:chExt cx="1195070" cy="5607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6165" y="2204630"/>
              <a:ext cx="1194578" cy="5602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70136" y="2313952"/>
              <a:ext cx="648335" cy="205104"/>
            </a:xfrm>
            <a:custGeom>
              <a:avLst/>
              <a:gdLst/>
              <a:ahLst/>
              <a:cxnLst/>
              <a:rect l="l" t="t" r="r" b="b"/>
              <a:pathLst>
                <a:path w="648335" h="205105">
                  <a:moveTo>
                    <a:pt x="640702" y="0"/>
                  </a:moveTo>
                  <a:lnTo>
                    <a:pt x="7226" y="0"/>
                  </a:lnTo>
                  <a:lnTo>
                    <a:pt x="0" y="7226"/>
                  </a:lnTo>
                  <a:lnTo>
                    <a:pt x="0" y="197523"/>
                  </a:lnTo>
                  <a:lnTo>
                    <a:pt x="7226" y="204749"/>
                  </a:lnTo>
                  <a:lnTo>
                    <a:pt x="640702" y="204749"/>
                  </a:lnTo>
                  <a:lnTo>
                    <a:pt x="647915" y="197523"/>
                  </a:lnTo>
                  <a:lnTo>
                    <a:pt x="647915" y="188582"/>
                  </a:lnTo>
                  <a:lnTo>
                    <a:pt x="32092" y="188582"/>
                  </a:lnTo>
                  <a:lnTo>
                    <a:pt x="15951" y="172618"/>
                  </a:lnTo>
                  <a:lnTo>
                    <a:pt x="32092" y="172618"/>
                  </a:lnTo>
                  <a:lnTo>
                    <a:pt x="32092" y="32131"/>
                  </a:lnTo>
                  <a:lnTo>
                    <a:pt x="15951" y="32131"/>
                  </a:lnTo>
                  <a:lnTo>
                    <a:pt x="32092" y="15976"/>
                  </a:lnTo>
                  <a:lnTo>
                    <a:pt x="647915" y="15976"/>
                  </a:lnTo>
                  <a:lnTo>
                    <a:pt x="647915" y="7226"/>
                  </a:lnTo>
                  <a:lnTo>
                    <a:pt x="640702" y="0"/>
                  </a:lnTo>
                  <a:close/>
                </a:path>
                <a:path w="648335" h="205105">
                  <a:moveTo>
                    <a:pt x="32092" y="172618"/>
                  </a:moveTo>
                  <a:lnTo>
                    <a:pt x="15951" y="172618"/>
                  </a:lnTo>
                  <a:lnTo>
                    <a:pt x="32092" y="188582"/>
                  </a:lnTo>
                  <a:lnTo>
                    <a:pt x="32092" y="172618"/>
                  </a:lnTo>
                  <a:close/>
                </a:path>
                <a:path w="648335" h="205105">
                  <a:moveTo>
                    <a:pt x="615632" y="172618"/>
                  </a:moveTo>
                  <a:lnTo>
                    <a:pt x="32092" y="172618"/>
                  </a:lnTo>
                  <a:lnTo>
                    <a:pt x="32092" y="188582"/>
                  </a:lnTo>
                  <a:lnTo>
                    <a:pt x="615632" y="188582"/>
                  </a:lnTo>
                  <a:lnTo>
                    <a:pt x="615632" y="172618"/>
                  </a:lnTo>
                  <a:close/>
                </a:path>
                <a:path w="648335" h="205105">
                  <a:moveTo>
                    <a:pt x="615632" y="15976"/>
                  </a:moveTo>
                  <a:lnTo>
                    <a:pt x="615632" y="188582"/>
                  </a:lnTo>
                  <a:lnTo>
                    <a:pt x="631774" y="172618"/>
                  </a:lnTo>
                  <a:lnTo>
                    <a:pt x="647915" y="172618"/>
                  </a:lnTo>
                  <a:lnTo>
                    <a:pt x="647915" y="32131"/>
                  </a:lnTo>
                  <a:lnTo>
                    <a:pt x="631774" y="32131"/>
                  </a:lnTo>
                  <a:lnTo>
                    <a:pt x="615632" y="15976"/>
                  </a:lnTo>
                  <a:close/>
                </a:path>
                <a:path w="648335" h="205105">
                  <a:moveTo>
                    <a:pt x="647915" y="172618"/>
                  </a:moveTo>
                  <a:lnTo>
                    <a:pt x="631774" y="172618"/>
                  </a:lnTo>
                  <a:lnTo>
                    <a:pt x="615632" y="188582"/>
                  </a:lnTo>
                  <a:lnTo>
                    <a:pt x="647915" y="188582"/>
                  </a:lnTo>
                  <a:lnTo>
                    <a:pt x="647915" y="172618"/>
                  </a:lnTo>
                  <a:close/>
                </a:path>
                <a:path w="648335" h="205105">
                  <a:moveTo>
                    <a:pt x="32092" y="15976"/>
                  </a:moveTo>
                  <a:lnTo>
                    <a:pt x="15951" y="32131"/>
                  </a:lnTo>
                  <a:lnTo>
                    <a:pt x="32092" y="32131"/>
                  </a:lnTo>
                  <a:lnTo>
                    <a:pt x="32092" y="15976"/>
                  </a:lnTo>
                  <a:close/>
                </a:path>
                <a:path w="648335" h="205105">
                  <a:moveTo>
                    <a:pt x="615632" y="15976"/>
                  </a:moveTo>
                  <a:lnTo>
                    <a:pt x="32092" y="15976"/>
                  </a:lnTo>
                  <a:lnTo>
                    <a:pt x="32092" y="32131"/>
                  </a:lnTo>
                  <a:lnTo>
                    <a:pt x="615632" y="32131"/>
                  </a:lnTo>
                  <a:lnTo>
                    <a:pt x="615632" y="15976"/>
                  </a:lnTo>
                  <a:close/>
                </a:path>
                <a:path w="648335" h="205105">
                  <a:moveTo>
                    <a:pt x="647915" y="15976"/>
                  </a:moveTo>
                  <a:lnTo>
                    <a:pt x="615632" y="15976"/>
                  </a:lnTo>
                  <a:lnTo>
                    <a:pt x="631774" y="32131"/>
                  </a:lnTo>
                  <a:lnTo>
                    <a:pt x="647915" y="32131"/>
                  </a:lnTo>
                  <a:lnTo>
                    <a:pt x="647915" y="159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0136" y="2313952"/>
              <a:ext cx="648335" cy="205104"/>
            </a:xfrm>
            <a:custGeom>
              <a:avLst/>
              <a:gdLst/>
              <a:ahLst/>
              <a:cxnLst/>
              <a:rect l="l" t="t" r="r" b="b"/>
              <a:pathLst>
                <a:path w="648335" h="205105">
                  <a:moveTo>
                    <a:pt x="0" y="15976"/>
                  </a:moveTo>
                  <a:lnTo>
                    <a:pt x="0" y="7226"/>
                  </a:lnTo>
                  <a:lnTo>
                    <a:pt x="7226" y="0"/>
                  </a:lnTo>
                  <a:lnTo>
                    <a:pt x="15951" y="0"/>
                  </a:lnTo>
                  <a:lnTo>
                    <a:pt x="631774" y="0"/>
                  </a:lnTo>
                  <a:lnTo>
                    <a:pt x="640702" y="0"/>
                  </a:lnTo>
                  <a:lnTo>
                    <a:pt x="647915" y="7226"/>
                  </a:lnTo>
                  <a:lnTo>
                    <a:pt x="647915" y="15976"/>
                  </a:lnTo>
                  <a:lnTo>
                    <a:pt x="647915" y="188582"/>
                  </a:lnTo>
                  <a:lnTo>
                    <a:pt x="647915" y="197523"/>
                  </a:lnTo>
                  <a:lnTo>
                    <a:pt x="640702" y="204749"/>
                  </a:lnTo>
                  <a:lnTo>
                    <a:pt x="631774" y="204749"/>
                  </a:lnTo>
                  <a:lnTo>
                    <a:pt x="15951" y="204749"/>
                  </a:lnTo>
                  <a:lnTo>
                    <a:pt x="7226" y="204749"/>
                  </a:lnTo>
                  <a:lnTo>
                    <a:pt x="0" y="197523"/>
                  </a:lnTo>
                  <a:lnTo>
                    <a:pt x="0" y="188582"/>
                  </a:lnTo>
                  <a:lnTo>
                    <a:pt x="0" y="15976"/>
                  </a:lnTo>
                  <a:close/>
                </a:path>
                <a:path w="648335" h="205105">
                  <a:moveTo>
                    <a:pt x="32092" y="188582"/>
                  </a:moveTo>
                  <a:lnTo>
                    <a:pt x="15951" y="172618"/>
                  </a:lnTo>
                  <a:lnTo>
                    <a:pt x="631774" y="172618"/>
                  </a:lnTo>
                  <a:lnTo>
                    <a:pt x="615632" y="188582"/>
                  </a:lnTo>
                  <a:lnTo>
                    <a:pt x="615632" y="15976"/>
                  </a:lnTo>
                  <a:lnTo>
                    <a:pt x="631774" y="32131"/>
                  </a:lnTo>
                  <a:lnTo>
                    <a:pt x="15951" y="32131"/>
                  </a:lnTo>
                  <a:lnTo>
                    <a:pt x="32092" y="15976"/>
                  </a:lnTo>
                  <a:lnTo>
                    <a:pt x="32092" y="188582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22979" y="2438400"/>
            <a:ext cx="1225550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25" dirty="0">
                <a:latin typeface="LG Smart UI Regular" panose="020B0500000101010101" pitchFamily="50" charset="-127"/>
                <a:cs typeface="Gulim"/>
              </a:rPr>
              <a:t>폴더를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삭제하려면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750" spc="55" dirty="0">
                <a:latin typeface="LG Smart UI Regular" panose="020B0500000101010101" pitchFamily="50" charset="-127"/>
                <a:cs typeface="Gulim"/>
              </a:rPr>
              <a:t>···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-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Delete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50" dirty="0">
                <a:latin typeface="LG Smart UI Regular" panose="020B0500000101010101" pitchFamily="50" charset="-127"/>
                <a:cs typeface="Gulim"/>
              </a:rPr>
              <a:t>directory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클릭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8024F575-8002-6835-8033-67BD42C9B60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3522979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>
                <a:latin typeface="LG Smart UI Regular" panose="020B0500000101010101" pitchFamily="50" charset="-127"/>
              </a:rPr>
              <a:t>파일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(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또는 폴더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) 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삭제하기 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#1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461010"/>
            <a:ext cx="5142230" cy="2358390"/>
            <a:chOff x="1523" y="205320"/>
            <a:chExt cx="5142230" cy="2358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05320"/>
              <a:ext cx="5141976" cy="23580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53693" y="2155697"/>
              <a:ext cx="443865" cy="147320"/>
            </a:xfrm>
            <a:custGeom>
              <a:avLst/>
              <a:gdLst/>
              <a:ahLst/>
              <a:cxnLst/>
              <a:rect l="l" t="t" r="r" b="b"/>
              <a:pathLst>
                <a:path w="443865" h="147319">
                  <a:moveTo>
                    <a:pt x="436549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39725"/>
                  </a:lnTo>
                  <a:lnTo>
                    <a:pt x="7213" y="146951"/>
                  </a:lnTo>
                  <a:lnTo>
                    <a:pt x="436549" y="146951"/>
                  </a:lnTo>
                  <a:lnTo>
                    <a:pt x="443674" y="139725"/>
                  </a:lnTo>
                  <a:lnTo>
                    <a:pt x="443674" y="130784"/>
                  </a:lnTo>
                  <a:lnTo>
                    <a:pt x="32181" y="130784"/>
                  </a:lnTo>
                  <a:lnTo>
                    <a:pt x="16040" y="114719"/>
                  </a:lnTo>
                  <a:lnTo>
                    <a:pt x="32181" y="114719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443674" y="16065"/>
                  </a:lnTo>
                  <a:lnTo>
                    <a:pt x="443674" y="7226"/>
                  </a:lnTo>
                  <a:lnTo>
                    <a:pt x="436549" y="0"/>
                  </a:lnTo>
                  <a:close/>
                </a:path>
                <a:path w="443865" h="147319">
                  <a:moveTo>
                    <a:pt x="32181" y="114719"/>
                  </a:moveTo>
                  <a:lnTo>
                    <a:pt x="16040" y="114719"/>
                  </a:lnTo>
                  <a:lnTo>
                    <a:pt x="32181" y="130784"/>
                  </a:lnTo>
                  <a:lnTo>
                    <a:pt x="32181" y="114719"/>
                  </a:lnTo>
                  <a:close/>
                </a:path>
                <a:path w="443865" h="147319">
                  <a:moveTo>
                    <a:pt x="411581" y="114719"/>
                  </a:moveTo>
                  <a:lnTo>
                    <a:pt x="32181" y="114719"/>
                  </a:lnTo>
                  <a:lnTo>
                    <a:pt x="32181" y="130784"/>
                  </a:lnTo>
                  <a:lnTo>
                    <a:pt x="411581" y="130784"/>
                  </a:lnTo>
                  <a:lnTo>
                    <a:pt x="411581" y="114719"/>
                  </a:lnTo>
                  <a:close/>
                </a:path>
                <a:path w="443865" h="147319">
                  <a:moveTo>
                    <a:pt x="411581" y="16065"/>
                  </a:moveTo>
                  <a:lnTo>
                    <a:pt x="411581" y="130784"/>
                  </a:lnTo>
                  <a:lnTo>
                    <a:pt x="427634" y="114719"/>
                  </a:lnTo>
                  <a:lnTo>
                    <a:pt x="443674" y="114719"/>
                  </a:lnTo>
                  <a:lnTo>
                    <a:pt x="443674" y="32219"/>
                  </a:lnTo>
                  <a:lnTo>
                    <a:pt x="427634" y="32219"/>
                  </a:lnTo>
                  <a:lnTo>
                    <a:pt x="411581" y="16065"/>
                  </a:lnTo>
                  <a:close/>
                </a:path>
                <a:path w="443865" h="147319">
                  <a:moveTo>
                    <a:pt x="443674" y="114719"/>
                  </a:moveTo>
                  <a:lnTo>
                    <a:pt x="427634" y="114719"/>
                  </a:lnTo>
                  <a:lnTo>
                    <a:pt x="411581" y="130784"/>
                  </a:lnTo>
                  <a:lnTo>
                    <a:pt x="443674" y="130784"/>
                  </a:lnTo>
                  <a:lnTo>
                    <a:pt x="443674" y="114719"/>
                  </a:lnTo>
                  <a:close/>
                </a:path>
                <a:path w="443865" h="147319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443865" h="147319">
                  <a:moveTo>
                    <a:pt x="411581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411581" y="32219"/>
                  </a:lnTo>
                  <a:lnTo>
                    <a:pt x="411581" y="16065"/>
                  </a:lnTo>
                  <a:close/>
                </a:path>
                <a:path w="443865" h="147319">
                  <a:moveTo>
                    <a:pt x="443674" y="16065"/>
                  </a:moveTo>
                  <a:lnTo>
                    <a:pt x="411581" y="16065"/>
                  </a:lnTo>
                  <a:lnTo>
                    <a:pt x="427634" y="32219"/>
                  </a:lnTo>
                  <a:lnTo>
                    <a:pt x="443674" y="32219"/>
                  </a:lnTo>
                  <a:lnTo>
                    <a:pt x="443674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3693" y="2155697"/>
              <a:ext cx="443865" cy="147320"/>
            </a:xfrm>
            <a:custGeom>
              <a:avLst/>
              <a:gdLst/>
              <a:ahLst/>
              <a:cxnLst/>
              <a:rect l="l" t="t" r="r" b="b"/>
              <a:pathLst>
                <a:path w="443865" h="147319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427634" y="0"/>
                  </a:lnTo>
                  <a:lnTo>
                    <a:pt x="436549" y="0"/>
                  </a:lnTo>
                  <a:lnTo>
                    <a:pt x="443674" y="7226"/>
                  </a:lnTo>
                  <a:lnTo>
                    <a:pt x="443674" y="16065"/>
                  </a:lnTo>
                  <a:lnTo>
                    <a:pt x="443674" y="130784"/>
                  </a:lnTo>
                  <a:lnTo>
                    <a:pt x="443674" y="139725"/>
                  </a:lnTo>
                  <a:lnTo>
                    <a:pt x="436549" y="146951"/>
                  </a:lnTo>
                  <a:lnTo>
                    <a:pt x="427634" y="146951"/>
                  </a:lnTo>
                  <a:lnTo>
                    <a:pt x="16040" y="146951"/>
                  </a:lnTo>
                  <a:lnTo>
                    <a:pt x="7213" y="146951"/>
                  </a:lnTo>
                  <a:lnTo>
                    <a:pt x="0" y="139725"/>
                  </a:lnTo>
                  <a:lnTo>
                    <a:pt x="0" y="130784"/>
                  </a:lnTo>
                  <a:lnTo>
                    <a:pt x="0" y="16065"/>
                  </a:lnTo>
                  <a:close/>
                </a:path>
                <a:path w="443865" h="147319">
                  <a:moveTo>
                    <a:pt x="32181" y="130784"/>
                  </a:moveTo>
                  <a:lnTo>
                    <a:pt x="16040" y="114719"/>
                  </a:lnTo>
                  <a:lnTo>
                    <a:pt x="427634" y="114719"/>
                  </a:lnTo>
                  <a:lnTo>
                    <a:pt x="411581" y="130784"/>
                  </a:lnTo>
                  <a:lnTo>
                    <a:pt x="411581" y="16065"/>
                  </a:lnTo>
                  <a:lnTo>
                    <a:pt x="427634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30784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3782" y="1421218"/>
              <a:ext cx="3149600" cy="728980"/>
            </a:xfrm>
            <a:custGeom>
              <a:avLst/>
              <a:gdLst/>
              <a:ahLst/>
              <a:cxnLst/>
              <a:rect l="l" t="t" r="r" b="b"/>
              <a:pathLst>
                <a:path w="3149600" h="728980">
                  <a:moveTo>
                    <a:pt x="3141764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721448"/>
                  </a:lnTo>
                  <a:lnTo>
                    <a:pt x="7213" y="728675"/>
                  </a:lnTo>
                  <a:lnTo>
                    <a:pt x="3141764" y="728675"/>
                  </a:lnTo>
                  <a:lnTo>
                    <a:pt x="3148977" y="721448"/>
                  </a:lnTo>
                  <a:lnTo>
                    <a:pt x="3148977" y="712711"/>
                  </a:lnTo>
                  <a:lnTo>
                    <a:pt x="32092" y="712711"/>
                  </a:lnTo>
                  <a:lnTo>
                    <a:pt x="15951" y="696544"/>
                  </a:lnTo>
                  <a:lnTo>
                    <a:pt x="32092" y="696544"/>
                  </a:lnTo>
                  <a:lnTo>
                    <a:pt x="32092" y="32131"/>
                  </a:lnTo>
                  <a:lnTo>
                    <a:pt x="15951" y="32131"/>
                  </a:lnTo>
                  <a:lnTo>
                    <a:pt x="32092" y="15976"/>
                  </a:lnTo>
                  <a:lnTo>
                    <a:pt x="3148977" y="15976"/>
                  </a:lnTo>
                  <a:lnTo>
                    <a:pt x="3148977" y="7226"/>
                  </a:lnTo>
                  <a:lnTo>
                    <a:pt x="3141764" y="0"/>
                  </a:lnTo>
                  <a:close/>
                </a:path>
                <a:path w="3149600" h="728980">
                  <a:moveTo>
                    <a:pt x="32092" y="696544"/>
                  </a:moveTo>
                  <a:lnTo>
                    <a:pt x="15951" y="696544"/>
                  </a:lnTo>
                  <a:lnTo>
                    <a:pt x="32092" y="712711"/>
                  </a:lnTo>
                  <a:lnTo>
                    <a:pt x="32092" y="696544"/>
                  </a:lnTo>
                  <a:close/>
                </a:path>
                <a:path w="3149600" h="728980">
                  <a:moveTo>
                    <a:pt x="3116694" y="696544"/>
                  </a:moveTo>
                  <a:lnTo>
                    <a:pt x="32092" y="696544"/>
                  </a:lnTo>
                  <a:lnTo>
                    <a:pt x="32092" y="712711"/>
                  </a:lnTo>
                  <a:lnTo>
                    <a:pt x="3116694" y="712711"/>
                  </a:lnTo>
                  <a:lnTo>
                    <a:pt x="3116694" y="696544"/>
                  </a:lnTo>
                  <a:close/>
                </a:path>
                <a:path w="3149600" h="728980">
                  <a:moveTo>
                    <a:pt x="3116694" y="15976"/>
                  </a:moveTo>
                  <a:lnTo>
                    <a:pt x="3116694" y="712711"/>
                  </a:lnTo>
                  <a:lnTo>
                    <a:pt x="3132836" y="696544"/>
                  </a:lnTo>
                  <a:lnTo>
                    <a:pt x="3148977" y="696544"/>
                  </a:lnTo>
                  <a:lnTo>
                    <a:pt x="3148977" y="32131"/>
                  </a:lnTo>
                  <a:lnTo>
                    <a:pt x="3132836" y="32131"/>
                  </a:lnTo>
                  <a:lnTo>
                    <a:pt x="3116694" y="15976"/>
                  </a:lnTo>
                  <a:close/>
                </a:path>
                <a:path w="3149600" h="728980">
                  <a:moveTo>
                    <a:pt x="3148977" y="696544"/>
                  </a:moveTo>
                  <a:lnTo>
                    <a:pt x="3132836" y="696544"/>
                  </a:lnTo>
                  <a:lnTo>
                    <a:pt x="3116694" y="712711"/>
                  </a:lnTo>
                  <a:lnTo>
                    <a:pt x="3148977" y="712711"/>
                  </a:lnTo>
                  <a:lnTo>
                    <a:pt x="3148977" y="696544"/>
                  </a:lnTo>
                  <a:close/>
                </a:path>
                <a:path w="3149600" h="728980">
                  <a:moveTo>
                    <a:pt x="32092" y="15976"/>
                  </a:moveTo>
                  <a:lnTo>
                    <a:pt x="15951" y="32131"/>
                  </a:lnTo>
                  <a:lnTo>
                    <a:pt x="32092" y="32131"/>
                  </a:lnTo>
                  <a:lnTo>
                    <a:pt x="32092" y="15976"/>
                  </a:lnTo>
                  <a:close/>
                </a:path>
                <a:path w="3149600" h="728980">
                  <a:moveTo>
                    <a:pt x="3116694" y="15976"/>
                  </a:moveTo>
                  <a:lnTo>
                    <a:pt x="32092" y="15976"/>
                  </a:lnTo>
                  <a:lnTo>
                    <a:pt x="32092" y="32131"/>
                  </a:lnTo>
                  <a:lnTo>
                    <a:pt x="3116694" y="32131"/>
                  </a:lnTo>
                  <a:lnTo>
                    <a:pt x="3116694" y="15976"/>
                  </a:lnTo>
                  <a:close/>
                </a:path>
                <a:path w="3149600" h="728980">
                  <a:moveTo>
                    <a:pt x="3148977" y="15976"/>
                  </a:moveTo>
                  <a:lnTo>
                    <a:pt x="3116694" y="15976"/>
                  </a:lnTo>
                  <a:lnTo>
                    <a:pt x="3132836" y="32131"/>
                  </a:lnTo>
                  <a:lnTo>
                    <a:pt x="3148977" y="32131"/>
                  </a:lnTo>
                  <a:lnTo>
                    <a:pt x="3148977" y="159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3782" y="1421218"/>
              <a:ext cx="3149600" cy="728980"/>
            </a:xfrm>
            <a:custGeom>
              <a:avLst/>
              <a:gdLst/>
              <a:ahLst/>
              <a:cxnLst/>
              <a:rect l="l" t="t" r="r" b="b"/>
              <a:pathLst>
                <a:path w="3149600" h="728980">
                  <a:moveTo>
                    <a:pt x="0" y="15976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3132836" y="0"/>
                  </a:lnTo>
                  <a:lnTo>
                    <a:pt x="3141764" y="0"/>
                  </a:lnTo>
                  <a:lnTo>
                    <a:pt x="3148977" y="7226"/>
                  </a:lnTo>
                  <a:lnTo>
                    <a:pt x="3148977" y="15976"/>
                  </a:lnTo>
                  <a:lnTo>
                    <a:pt x="3148977" y="712711"/>
                  </a:lnTo>
                  <a:lnTo>
                    <a:pt x="3148977" y="721448"/>
                  </a:lnTo>
                  <a:lnTo>
                    <a:pt x="3141764" y="728675"/>
                  </a:lnTo>
                  <a:lnTo>
                    <a:pt x="3132836" y="728675"/>
                  </a:lnTo>
                  <a:lnTo>
                    <a:pt x="15951" y="728675"/>
                  </a:lnTo>
                  <a:lnTo>
                    <a:pt x="7213" y="728675"/>
                  </a:lnTo>
                  <a:lnTo>
                    <a:pt x="0" y="721448"/>
                  </a:lnTo>
                  <a:lnTo>
                    <a:pt x="0" y="712711"/>
                  </a:lnTo>
                  <a:lnTo>
                    <a:pt x="0" y="15976"/>
                  </a:lnTo>
                  <a:close/>
                </a:path>
                <a:path w="3149600" h="728980">
                  <a:moveTo>
                    <a:pt x="32092" y="712711"/>
                  </a:moveTo>
                  <a:lnTo>
                    <a:pt x="15951" y="696544"/>
                  </a:lnTo>
                  <a:lnTo>
                    <a:pt x="3132836" y="696544"/>
                  </a:lnTo>
                  <a:lnTo>
                    <a:pt x="3116694" y="712711"/>
                  </a:lnTo>
                  <a:lnTo>
                    <a:pt x="3116694" y="15976"/>
                  </a:lnTo>
                  <a:lnTo>
                    <a:pt x="3132836" y="32131"/>
                  </a:lnTo>
                  <a:lnTo>
                    <a:pt x="15951" y="32131"/>
                  </a:lnTo>
                  <a:lnTo>
                    <a:pt x="32092" y="15976"/>
                  </a:lnTo>
                  <a:lnTo>
                    <a:pt x="32092" y="712711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712E651C-8352-74C6-044A-109C562455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6385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>
                <a:latin typeface="LG Smart UI Regular" panose="020B0500000101010101" pitchFamily="50" charset="-127"/>
              </a:rPr>
              <a:t>파일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(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또는 폴더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) 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삭제하기 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#2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549911"/>
            <a:ext cx="5142230" cy="2040889"/>
            <a:chOff x="1523" y="205320"/>
            <a:chExt cx="5142230" cy="20408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05320"/>
              <a:ext cx="5141976" cy="2040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54796" y="534479"/>
              <a:ext cx="324485" cy="159385"/>
            </a:xfrm>
            <a:custGeom>
              <a:avLst/>
              <a:gdLst/>
              <a:ahLst/>
              <a:cxnLst/>
              <a:rect l="l" t="t" r="r" b="b"/>
              <a:pathLst>
                <a:path w="324485" h="159384">
                  <a:moveTo>
                    <a:pt x="316738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51891"/>
                  </a:lnTo>
                  <a:lnTo>
                    <a:pt x="7213" y="159029"/>
                  </a:lnTo>
                  <a:lnTo>
                    <a:pt x="316738" y="159029"/>
                  </a:lnTo>
                  <a:lnTo>
                    <a:pt x="323862" y="151891"/>
                  </a:lnTo>
                  <a:lnTo>
                    <a:pt x="323862" y="142963"/>
                  </a:lnTo>
                  <a:lnTo>
                    <a:pt x="32181" y="142963"/>
                  </a:lnTo>
                  <a:lnTo>
                    <a:pt x="16040" y="126898"/>
                  </a:lnTo>
                  <a:lnTo>
                    <a:pt x="32181" y="126898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3862" y="16065"/>
                  </a:lnTo>
                  <a:lnTo>
                    <a:pt x="323862" y="7226"/>
                  </a:lnTo>
                  <a:lnTo>
                    <a:pt x="316738" y="0"/>
                  </a:lnTo>
                  <a:close/>
                </a:path>
                <a:path w="324485" h="159384">
                  <a:moveTo>
                    <a:pt x="32181" y="126898"/>
                  </a:moveTo>
                  <a:lnTo>
                    <a:pt x="16040" y="126898"/>
                  </a:lnTo>
                  <a:lnTo>
                    <a:pt x="32181" y="142963"/>
                  </a:lnTo>
                  <a:lnTo>
                    <a:pt x="32181" y="126898"/>
                  </a:lnTo>
                  <a:close/>
                </a:path>
                <a:path w="324485" h="159384">
                  <a:moveTo>
                    <a:pt x="291769" y="126898"/>
                  </a:moveTo>
                  <a:lnTo>
                    <a:pt x="32181" y="126898"/>
                  </a:lnTo>
                  <a:lnTo>
                    <a:pt x="32181" y="142963"/>
                  </a:lnTo>
                  <a:lnTo>
                    <a:pt x="291769" y="142963"/>
                  </a:lnTo>
                  <a:lnTo>
                    <a:pt x="291769" y="126898"/>
                  </a:lnTo>
                  <a:close/>
                </a:path>
                <a:path w="324485" h="159384">
                  <a:moveTo>
                    <a:pt x="291769" y="16065"/>
                  </a:moveTo>
                  <a:lnTo>
                    <a:pt x="291769" y="142963"/>
                  </a:lnTo>
                  <a:lnTo>
                    <a:pt x="307809" y="126898"/>
                  </a:lnTo>
                  <a:lnTo>
                    <a:pt x="323862" y="126898"/>
                  </a:lnTo>
                  <a:lnTo>
                    <a:pt x="323862" y="32219"/>
                  </a:lnTo>
                  <a:lnTo>
                    <a:pt x="307809" y="32219"/>
                  </a:lnTo>
                  <a:lnTo>
                    <a:pt x="291769" y="16065"/>
                  </a:lnTo>
                  <a:close/>
                </a:path>
                <a:path w="324485" h="159384">
                  <a:moveTo>
                    <a:pt x="323862" y="126898"/>
                  </a:moveTo>
                  <a:lnTo>
                    <a:pt x="307809" y="126898"/>
                  </a:lnTo>
                  <a:lnTo>
                    <a:pt x="291769" y="142963"/>
                  </a:lnTo>
                  <a:lnTo>
                    <a:pt x="323862" y="142963"/>
                  </a:lnTo>
                  <a:lnTo>
                    <a:pt x="323862" y="126898"/>
                  </a:lnTo>
                  <a:close/>
                </a:path>
                <a:path w="324485" h="159384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324485" h="159384">
                  <a:moveTo>
                    <a:pt x="291769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291769" y="32219"/>
                  </a:lnTo>
                  <a:lnTo>
                    <a:pt x="291769" y="16065"/>
                  </a:lnTo>
                  <a:close/>
                </a:path>
                <a:path w="324485" h="159384">
                  <a:moveTo>
                    <a:pt x="323862" y="16065"/>
                  </a:moveTo>
                  <a:lnTo>
                    <a:pt x="291769" y="16065"/>
                  </a:lnTo>
                  <a:lnTo>
                    <a:pt x="307809" y="32219"/>
                  </a:lnTo>
                  <a:lnTo>
                    <a:pt x="323862" y="32219"/>
                  </a:lnTo>
                  <a:lnTo>
                    <a:pt x="323862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796" y="534479"/>
              <a:ext cx="324485" cy="159385"/>
            </a:xfrm>
            <a:custGeom>
              <a:avLst/>
              <a:gdLst/>
              <a:ahLst/>
              <a:cxnLst/>
              <a:rect l="l" t="t" r="r" b="b"/>
              <a:pathLst>
                <a:path w="324485" h="159384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307809" y="0"/>
                  </a:lnTo>
                  <a:lnTo>
                    <a:pt x="316738" y="0"/>
                  </a:lnTo>
                  <a:lnTo>
                    <a:pt x="323862" y="7226"/>
                  </a:lnTo>
                  <a:lnTo>
                    <a:pt x="323862" y="16065"/>
                  </a:lnTo>
                  <a:lnTo>
                    <a:pt x="323862" y="142963"/>
                  </a:lnTo>
                  <a:lnTo>
                    <a:pt x="323862" y="151891"/>
                  </a:lnTo>
                  <a:lnTo>
                    <a:pt x="316738" y="159029"/>
                  </a:lnTo>
                  <a:lnTo>
                    <a:pt x="307809" y="159029"/>
                  </a:lnTo>
                  <a:lnTo>
                    <a:pt x="16040" y="159029"/>
                  </a:lnTo>
                  <a:lnTo>
                    <a:pt x="7213" y="159029"/>
                  </a:lnTo>
                  <a:lnTo>
                    <a:pt x="0" y="151891"/>
                  </a:lnTo>
                  <a:lnTo>
                    <a:pt x="0" y="142963"/>
                  </a:lnTo>
                  <a:lnTo>
                    <a:pt x="0" y="16065"/>
                  </a:lnTo>
                  <a:close/>
                </a:path>
                <a:path w="324485" h="159384">
                  <a:moveTo>
                    <a:pt x="32181" y="142963"/>
                  </a:moveTo>
                  <a:lnTo>
                    <a:pt x="16040" y="126898"/>
                  </a:lnTo>
                  <a:lnTo>
                    <a:pt x="307809" y="126898"/>
                  </a:lnTo>
                  <a:lnTo>
                    <a:pt x="291769" y="142963"/>
                  </a:lnTo>
                  <a:lnTo>
                    <a:pt x="291769" y="16065"/>
                  </a:lnTo>
                  <a:lnTo>
                    <a:pt x="307809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42963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2">
            <a:extLst>
              <a:ext uri="{FF2B5EF4-FFF2-40B4-BE49-F238E27FC236}">
                <a16:creationId xmlns:a16="http://schemas.microsoft.com/office/drawing/2014/main" id="{C7D583A5-09D3-1F65-C46C-46D5678CD9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>
                <a:latin typeface="LG Smart UI Regular" panose="020B0500000101010101" pitchFamily="50" charset="-127"/>
              </a:rPr>
              <a:t>협업 초대하기 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#1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BA25B84E-1E43-72B2-2BAD-65D16DCE4FEF}"/>
              </a:ext>
            </a:extLst>
          </p:cNvPr>
          <p:cNvSpPr txBox="1"/>
          <p:nvPr/>
        </p:nvSpPr>
        <p:spPr>
          <a:xfrm>
            <a:off x="53975" y="2617672"/>
            <a:ext cx="4194175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sz="1150" spc="-145" dirty="0" err="1">
                <a:latin typeface="LG Smart UI Regular" panose="020B0500000101010101" pitchFamily="50" charset="-127"/>
                <a:cs typeface="Gulim"/>
              </a:rPr>
              <a:t>리포지토리에</a:t>
            </a:r>
            <a:r>
              <a:rPr sz="11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14" dirty="0">
                <a:latin typeface="LG Smart UI Regular" panose="020B0500000101010101" pitchFamily="50" charset="-127"/>
                <a:cs typeface="Gulim"/>
              </a:rPr>
              <a:t>대한</a:t>
            </a:r>
            <a:r>
              <a:rPr sz="11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11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write</a:t>
            </a:r>
            <a:r>
              <a:rPr sz="1150" spc="-4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3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권한이</a:t>
            </a:r>
            <a:r>
              <a:rPr sz="1150" spc="-5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6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있을</a:t>
            </a:r>
            <a:r>
              <a:rPr sz="1150" spc="-6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4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때! </a:t>
            </a:r>
            <a:r>
              <a:rPr sz="1150" dirty="0">
                <a:latin typeface="LG Smart UI Regular" panose="020B0500000101010101" pitchFamily="50" charset="-127"/>
                <a:cs typeface="Gulim"/>
              </a:rPr>
              <a:t>(ex</a:t>
            </a:r>
            <a:r>
              <a:rPr sz="11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14" dirty="0">
                <a:latin typeface="LG Smart UI Regular" panose="020B0500000101010101" pitchFamily="50" charset="-127"/>
                <a:cs typeface="Gulim"/>
              </a:rPr>
              <a:t>-</a:t>
            </a:r>
            <a:r>
              <a:rPr sz="11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25" dirty="0">
                <a:latin typeface="LG Smart UI Regular" panose="020B0500000101010101" pitchFamily="50" charset="-127"/>
                <a:cs typeface="Gulim"/>
              </a:rPr>
              <a:t>내가</a:t>
            </a:r>
            <a:r>
              <a:rPr sz="11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165" dirty="0">
                <a:latin typeface="LG Smart UI Regular" panose="020B0500000101010101" pitchFamily="50" charset="-127"/>
                <a:cs typeface="Gulim"/>
              </a:rPr>
              <a:t>포함된</a:t>
            </a:r>
            <a:r>
              <a:rPr sz="11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150" spc="-70" dirty="0">
                <a:latin typeface="LG Smart UI Regular" panose="020B0500000101010101" pitchFamily="50" charset="-127"/>
                <a:cs typeface="Gulim"/>
              </a:rPr>
              <a:t>프로젝트)</a:t>
            </a:r>
            <a:endParaRPr sz="1150" dirty="0">
              <a:latin typeface="LG Smart UI Regular" panose="020B0500000101010101" pitchFamily="50" charset="-127"/>
              <a:cs typeface="Guli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482600"/>
            <a:ext cx="5142230" cy="2413000"/>
            <a:chOff x="1523" y="206832"/>
            <a:chExt cx="5142230" cy="2413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06832"/>
              <a:ext cx="5141976" cy="24129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5299" y="948143"/>
              <a:ext cx="904240" cy="141605"/>
            </a:xfrm>
            <a:custGeom>
              <a:avLst/>
              <a:gdLst/>
              <a:ahLst/>
              <a:cxnLst/>
              <a:rect l="l" t="t" r="r" b="b"/>
              <a:pathLst>
                <a:path w="904239" h="141605">
                  <a:moveTo>
                    <a:pt x="896772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33934"/>
                  </a:lnTo>
                  <a:lnTo>
                    <a:pt x="7213" y="141160"/>
                  </a:lnTo>
                  <a:lnTo>
                    <a:pt x="896772" y="141160"/>
                  </a:lnTo>
                  <a:lnTo>
                    <a:pt x="903986" y="133934"/>
                  </a:lnTo>
                  <a:lnTo>
                    <a:pt x="903986" y="125094"/>
                  </a:lnTo>
                  <a:lnTo>
                    <a:pt x="32194" y="125094"/>
                  </a:lnTo>
                  <a:lnTo>
                    <a:pt x="16052" y="109029"/>
                  </a:lnTo>
                  <a:lnTo>
                    <a:pt x="32194" y="109029"/>
                  </a:lnTo>
                  <a:lnTo>
                    <a:pt x="32194" y="32232"/>
                  </a:lnTo>
                  <a:lnTo>
                    <a:pt x="16052" y="32232"/>
                  </a:lnTo>
                  <a:lnTo>
                    <a:pt x="32194" y="16065"/>
                  </a:lnTo>
                  <a:lnTo>
                    <a:pt x="903986" y="16065"/>
                  </a:lnTo>
                  <a:lnTo>
                    <a:pt x="903986" y="7226"/>
                  </a:lnTo>
                  <a:lnTo>
                    <a:pt x="896772" y="0"/>
                  </a:lnTo>
                  <a:close/>
                </a:path>
                <a:path w="904239" h="141605">
                  <a:moveTo>
                    <a:pt x="32194" y="109029"/>
                  </a:moveTo>
                  <a:lnTo>
                    <a:pt x="16052" y="109029"/>
                  </a:lnTo>
                  <a:lnTo>
                    <a:pt x="32194" y="125094"/>
                  </a:lnTo>
                  <a:lnTo>
                    <a:pt x="32194" y="109029"/>
                  </a:lnTo>
                  <a:close/>
                </a:path>
                <a:path w="904239" h="141605">
                  <a:moveTo>
                    <a:pt x="871791" y="109029"/>
                  </a:moveTo>
                  <a:lnTo>
                    <a:pt x="32194" y="109029"/>
                  </a:lnTo>
                  <a:lnTo>
                    <a:pt x="32194" y="125094"/>
                  </a:lnTo>
                  <a:lnTo>
                    <a:pt x="871791" y="125094"/>
                  </a:lnTo>
                  <a:lnTo>
                    <a:pt x="871791" y="109029"/>
                  </a:lnTo>
                  <a:close/>
                </a:path>
                <a:path w="904239" h="141605">
                  <a:moveTo>
                    <a:pt x="871791" y="16065"/>
                  </a:moveTo>
                  <a:lnTo>
                    <a:pt x="871791" y="125094"/>
                  </a:lnTo>
                  <a:lnTo>
                    <a:pt x="887844" y="109029"/>
                  </a:lnTo>
                  <a:lnTo>
                    <a:pt x="903986" y="109029"/>
                  </a:lnTo>
                  <a:lnTo>
                    <a:pt x="903986" y="32232"/>
                  </a:lnTo>
                  <a:lnTo>
                    <a:pt x="887844" y="32232"/>
                  </a:lnTo>
                  <a:lnTo>
                    <a:pt x="871791" y="16065"/>
                  </a:lnTo>
                  <a:close/>
                </a:path>
                <a:path w="904239" h="141605">
                  <a:moveTo>
                    <a:pt x="903986" y="109029"/>
                  </a:moveTo>
                  <a:lnTo>
                    <a:pt x="887844" y="109029"/>
                  </a:lnTo>
                  <a:lnTo>
                    <a:pt x="871791" y="125094"/>
                  </a:lnTo>
                  <a:lnTo>
                    <a:pt x="903986" y="125094"/>
                  </a:lnTo>
                  <a:lnTo>
                    <a:pt x="903986" y="109029"/>
                  </a:lnTo>
                  <a:close/>
                </a:path>
                <a:path w="904239" h="141605">
                  <a:moveTo>
                    <a:pt x="32194" y="16065"/>
                  </a:moveTo>
                  <a:lnTo>
                    <a:pt x="16052" y="32232"/>
                  </a:lnTo>
                  <a:lnTo>
                    <a:pt x="32194" y="32232"/>
                  </a:lnTo>
                  <a:lnTo>
                    <a:pt x="32194" y="16065"/>
                  </a:lnTo>
                  <a:close/>
                </a:path>
                <a:path w="904239" h="141605">
                  <a:moveTo>
                    <a:pt x="871791" y="16065"/>
                  </a:moveTo>
                  <a:lnTo>
                    <a:pt x="32194" y="16065"/>
                  </a:lnTo>
                  <a:lnTo>
                    <a:pt x="32194" y="32232"/>
                  </a:lnTo>
                  <a:lnTo>
                    <a:pt x="871791" y="32232"/>
                  </a:lnTo>
                  <a:lnTo>
                    <a:pt x="871791" y="16065"/>
                  </a:lnTo>
                  <a:close/>
                </a:path>
                <a:path w="904239" h="141605">
                  <a:moveTo>
                    <a:pt x="903986" y="16065"/>
                  </a:moveTo>
                  <a:lnTo>
                    <a:pt x="871791" y="16065"/>
                  </a:lnTo>
                  <a:lnTo>
                    <a:pt x="887844" y="32232"/>
                  </a:lnTo>
                  <a:lnTo>
                    <a:pt x="903986" y="32232"/>
                  </a:lnTo>
                  <a:lnTo>
                    <a:pt x="903986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299" y="948143"/>
              <a:ext cx="904240" cy="141605"/>
            </a:xfrm>
            <a:custGeom>
              <a:avLst/>
              <a:gdLst/>
              <a:ahLst/>
              <a:cxnLst/>
              <a:rect l="l" t="t" r="r" b="b"/>
              <a:pathLst>
                <a:path w="904239" h="141605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887844" y="0"/>
                  </a:lnTo>
                  <a:lnTo>
                    <a:pt x="896772" y="0"/>
                  </a:lnTo>
                  <a:lnTo>
                    <a:pt x="903986" y="7226"/>
                  </a:lnTo>
                  <a:lnTo>
                    <a:pt x="903986" y="16065"/>
                  </a:lnTo>
                  <a:lnTo>
                    <a:pt x="903986" y="125094"/>
                  </a:lnTo>
                  <a:lnTo>
                    <a:pt x="903986" y="133934"/>
                  </a:lnTo>
                  <a:lnTo>
                    <a:pt x="896772" y="141160"/>
                  </a:lnTo>
                  <a:lnTo>
                    <a:pt x="887844" y="141160"/>
                  </a:lnTo>
                  <a:lnTo>
                    <a:pt x="16052" y="141160"/>
                  </a:lnTo>
                  <a:lnTo>
                    <a:pt x="7213" y="141160"/>
                  </a:lnTo>
                  <a:lnTo>
                    <a:pt x="0" y="133934"/>
                  </a:lnTo>
                  <a:lnTo>
                    <a:pt x="0" y="125094"/>
                  </a:lnTo>
                  <a:lnTo>
                    <a:pt x="0" y="16065"/>
                  </a:lnTo>
                  <a:close/>
                </a:path>
                <a:path w="904239" h="141605">
                  <a:moveTo>
                    <a:pt x="32194" y="125094"/>
                  </a:moveTo>
                  <a:lnTo>
                    <a:pt x="16052" y="109029"/>
                  </a:lnTo>
                  <a:lnTo>
                    <a:pt x="887844" y="109029"/>
                  </a:lnTo>
                  <a:lnTo>
                    <a:pt x="871791" y="125094"/>
                  </a:lnTo>
                  <a:lnTo>
                    <a:pt x="871791" y="16065"/>
                  </a:lnTo>
                  <a:lnTo>
                    <a:pt x="887844" y="32232"/>
                  </a:lnTo>
                  <a:lnTo>
                    <a:pt x="16052" y="32232"/>
                  </a:lnTo>
                  <a:lnTo>
                    <a:pt x="32194" y="16065"/>
                  </a:lnTo>
                  <a:lnTo>
                    <a:pt x="32194" y="125094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875" y="916863"/>
            <a:ext cx="1176275" cy="2453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20" dirty="0" err="1"/>
              <a:t>Collaborators를</a:t>
            </a:r>
            <a:r>
              <a:rPr sz="750" spc="60" dirty="0"/>
              <a:t> </a:t>
            </a:r>
            <a:r>
              <a:rPr sz="750" spc="-100" dirty="0" err="1"/>
              <a:t>클릭</a:t>
            </a:r>
            <a:r>
              <a:rPr sz="750" spc="-105" dirty="0" err="1"/>
              <a:t>하고</a:t>
            </a:r>
            <a:r>
              <a:rPr sz="750" spc="-105" dirty="0"/>
              <a:t>,</a:t>
            </a:r>
            <a:r>
              <a:rPr sz="750" spc="-45" dirty="0"/>
              <a:t> </a:t>
            </a:r>
            <a:r>
              <a:rPr sz="750" spc="-105" dirty="0"/>
              <a:t>비밀번호</a:t>
            </a:r>
            <a:r>
              <a:rPr sz="750" spc="-35" dirty="0"/>
              <a:t> 입력</a:t>
            </a:r>
            <a:endParaRPr sz="750" dirty="0"/>
          </a:p>
        </p:txBody>
      </p:sp>
      <p:grpSp>
        <p:nvGrpSpPr>
          <p:cNvPr id="7" name="object 7"/>
          <p:cNvGrpSpPr/>
          <p:nvPr/>
        </p:nvGrpSpPr>
        <p:grpSpPr>
          <a:xfrm>
            <a:off x="2672346" y="1968157"/>
            <a:ext cx="349250" cy="151130"/>
            <a:chOff x="2672346" y="1968157"/>
            <a:chExt cx="349250" cy="151130"/>
          </a:xfrm>
        </p:grpSpPr>
        <p:sp>
          <p:nvSpPr>
            <p:cNvPr id="8" name="object 8"/>
            <p:cNvSpPr/>
            <p:nvPr/>
          </p:nvSpPr>
          <p:spPr>
            <a:xfrm>
              <a:off x="2674340" y="1970151"/>
              <a:ext cx="344805" cy="146685"/>
            </a:xfrm>
            <a:custGeom>
              <a:avLst/>
              <a:gdLst/>
              <a:ahLst/>
              <a:cxnLst/>
              <a:rect l="l" t="t" r="r" b="b"/>
              <a:pathLst>
                <a:path w="344805" h="146685">
                  <a:moveTo>
                    <a:pt x="337527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39446"/>
                  </a:lnTo>
                  <a:lnTo>
                    <a:pt x="7213" y="146672"/>
                  </a:lnTo>
                  <a:lnTo>
                    <a:pt x="337527" y="146672"/>
                  </a:lnTo>
                  <a:lnTo>
                    <a:pt x="344652" y="139446"/>
                  </a:lnTo>
                  <a:lnTo>
                    <a:pt x="344652" y="130505"/>
                  </a:lnTo>
                  <a:lnTo>
                    <a:pt x="32181" y="130505"/>
                  </a:lnTo>
                  <a:lnTo>
                    <a:pt x="16040" y="114439"/>
                  </a:lnTo>
                  <a:lnTo>
                    <a:pt x="32181" y="114439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44652" y="16065"/>
                  </a:lnTo>
                  <a:lnTo>
                    <a:pt x="344652" y="7226"/>
                  </a:lnTo>
                  <a:lnTo>
                    <a:pt x="337527" y="0"/>
                  </a:lnTo>
                  <a:close/>
                </a:path>
                <a:path w="344805" h="146685">
                  <a:moveTo>
                    <a:pt x="32181" y="114439"/>
                  </a:moveTo>
                  <a:lnTo>
                    <a:pt x="16040" y="114439"/>
                  </a:lnTo>
                  <a:lnTo>
                    <a:pt x="32181" y="130505"/>
                  </a:lnTo>
                  <a:lnTo>
                    <a:pt x="32181" y="114439"/>
                  </a:lnTo>
                  <a:close/>
                </a:path>
                <a:path w="344805" h="146685">
                  <a:moveTo>
                    <a:pt x="312559" y="114439"/>
                  </a:moveTo>
                  <a:lnTo>
                    <a:pt x="32181" y="114439"/>
                  </a:lnTo>
                  <a:lnTo>
                    <a:pt x="32181" y="130505"/>
                  </a:lnTo>
                  <a:lnTo>
                    <a:pt x="312559" y="130505"/>
                  </a:lnTo>
                  <a:lnTo>
                    <a:pt x="312559" y="114439"/>
                  </a:lnTo>
                  <a:close/>
                </a:path>
                <a:path w="344805" h="146685">
                  <a:moveTo>
                    <a:pt x="312559" y="16065"/>
                  </a:moveTo>
                  <a:lnTo>
                    <a:pt x="312559" y="130505"/>
                  </a:lnTo>
                  <a:lnTo>
                    <a:pt x="328612" y="114439"/>
                  </a:lnTo>
                  <a:lnTo>
                    <a:pt x="344652" y="114439"/>
                  </a:lnTo>
                  <a:lnTo>
                    <a:pt x="344652" y="32219"/>
                  </a:lnTo>
                  <a:lnTo>
                    <a:pt x="328612" y="32219"/>
                  </a:lnTo>
                  <a:lnTo>
                    <a:pt x="312559" y="16065"/>
                  </a:lnTo>
                  <a:close/>
                </a:path>
                <a:path w="344805" h="146685">
                  <a:moveTo>
                    <a:pt x="344652" y="114439"/>
                  </a:moveTo>
                  <a:lnTo>
                    <a:pt x="328612" y="114439"/>
                  </a:lnTo>
                  <a:lnTo>
                    <a:pt x="312559" y="130505"/>
                  </a:lnTo>
                  <a:lnTo>
                    <a:pt x="344652" y="130505"/>
                  </a:lnTo>
                  <a:lnTo>
                    <a:pt x="344652" y="114439"/>
                  </a:lnTo>
                  <a:close/>
                </a:path>
                <a:path w="344805" h="146685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344805" h="146685">
                  <a:moveTo>
                    <a:pt x="312559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312559" y="32219"/>
                  </a:lnTo>
                  <a:lnTo>
                    <a:pt x="312559" y="16065"/>
                  </a:lnTo>
                  <a:close/>
                </a:path>
                <a:path w="344805" h="146685">
                  <a:moveTo>
                    <a:pt x="344652" y="16065"/>
                  </a:moveTo>
                  <a:lnTo>
                    <a:pt x="312559" y="16065"/>
                  </a:lnTo>
                  <a:lnTo>
                    <a:pt x="328612" y="32219"/>
                  </a:lnTo>
                  <a:lnTo>
                    <a:pt x="344652" y="32219"/>
                  </a:lnTo>
                  <a:lnTo>
                    <a:pt x="344652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74340" y="1970151"/>
              <a:ext cx="344805" cy="146685"/>
            </a:xfrm>
            <a:custGeom>
              <a:avLst/>
              <a:gdLst/>
              <a:ahLst/>
              <a:cxnLst/>
              <a:rect l="l" t="t" r="r" b="b"/>
              <a:pathLst>
                <a:path w="344805" h="146685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328612" y="0"/>
                  </a:lnTo>
                  <a:lnTo>
                    <a:pt x="337527" y="0"/>
                  </a:lnTo>
                  <a:lnTo>
                    <a:pt x="344652" y="7226"/>
                  </a:lnTo>
                  <a:lnTo>
                    <a:pt x="344652" y="16065"/>
                  </a:lnTo>
                  <a:lnTo>
                    <a:pt x="344652" y="130505"/>
                  </a:lnTo>
                  <a:lnTo>
                    <a:pt x="344652" y="139446"/>
                  </a:lnTo>
                  <a:lnTo>
                    <a:pt x="337527" y="146672"/>
                  </a:lnTo>
                  <a:lnTo>
                    <a:pt x="328612" y="146672"/>
                  </a:lnTo>
                  <a:lnTo>
                    <a:pt x="16040" y="146672"/>
                  </a:lnTo>
                  <a:lnTo>
                    <a:pt x="7213" y="146672"/>
                  </a:lnTo>
                  <a:lnTo>
                    <a:pt x="0" y="139446"/>
                  </a:lnTo>
                  <a:lnTo>
                    <a:pt x="0" y="130505"/>
                  </a:lnTo>
                  <a:lnTo>
                    <a:pt x="0" y="16065"/>
                  </a:lnTo>
                  <a:close/>
                </a:path>
                <a:path w="344805" h="146685">
                  <a:moveTo>
                    <a:pt x="32181" y="130505"/>
                  </a:moveTo>
                  <a:lnTo>
                    <a:pt x="16040" y="114439"/>
                  </a:lnTo>
                  <a:lnTo>
                    <a:pt x="328612" y="114439"/>
                  </a:lnTo>
                  <a:lnTo>
                    <a:pt x="312559" y="130505"/>
                  </a:lnTo>
                  <a:lnTo>
                    <a:pt x="312559" y="16065"/>
                  </a:lnTo>
                  <a:lnTo>
                    <a:pt x="328612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30505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CC7261BF-F6C2-2DBB-7956-6F439B5675F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/>
              <a:t>협업 초대하기 </a:t>
            </a:r>
            <a:r>
              <a:rPr lang="en-US" altLang="ko-KR" sz="1850" spc="-10" dirty="0"/>
              <a:t>#2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486410"/>
            <a:ext cx="5142230" cy="2485390"/>
            <a:chOff x="1523" y="205320"/>
            <a:chExt cx="5142230" cy="248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05320"/>
              <a:ext cx="5141976" cy="24850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1942" y="1101852"/>
              <a:ext cx="1708785" cy="146685"/>
            </a:xfrm>
            <a:custGeom>
              <a:avLst/>
              <a:gdLst/>
              <a:ahLst/>
              <a:cxnLst/>
              <a:rect l="l" t="t" r="r" b="b"/>
              <a:pathLst>
                <a:path w="1708785" h="146684">
                  <a:moveTo>
                    <a:pt x="1701431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39344"/>
                  </a:lnTo>
                  <a:lnTo>
                    <a:pt x="7213" y="146570"/>
                  </a:lnTo>
                  <a:lnTo>
                    <a:pt x="1701431" y="146570"/>
                  </a:lnTo>
                  <a:lnTo>
                    <a:pt x="1708645" y="139344"/>
                  </a:lnTo>
                  <a:lnTo>
                    <a:pt x="1708645" y="130403"/>
                  </a:lnTo>
                  <a:lnTo>
                    <a:pt x="32092" y="130403"/>
                  </a:lnTo>
                  <a:lnTo>
                    <a:pt x="15951" y="114439"/>
                  </a:lnTo>
                  <a:lnTo>
                    <a:pt x="32092" y="114439"/>
                  </a:lnTo>
                  <a:lnTo>
                    <a:pt x="32092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1708645" y="15963"/>
                  </a:lnTo>
                  <a:lnTo>
                    <a:pt x="1708645" y="7226"/>
                  </a:lnTo>
                  <a:lnTo>
                    <a:pt x="1701431" y="0"/>
                  </a:lnTo>
                  <a:close/>
                </a:path>
                <a:path w="1708785" h="146684">
                  <a:moveTo>
                    <a:pt x="32092" y="114439"/>
                  </a:moveTo>
                  <a:lnTo>
                    <a:pt x="15951" y="114439"/>
                  </a:lnTo>
                  <a:lnTo>
                    <a:pt x="32092" y="130403"/>
                  </a:lnTo>
                  <a:lnTo>
                    <a:pt x="32092" y="114439"/>
                  </a:lnTo>
                  <a:close/>
                </a:path>
                <a:path w="1708785" h="146684">
                  <a:moveTo>
                    <a:pt x="1676552" y="114439"/>
                  </a:moveTo>
                  <a:lnTo>
                    <a:pt x="32092" y="114439"/>
                  </a:lnTo>
                  <a:lnTo>
                    <a:pt x="32092" y="130403"/>
                  </a:lnTo>
                  <a:lnTo>
                    <a:pt x="1676552" y="130403"/>
                  </a:lnTo>
                  <a:lnTo>
                    <a:pt x="1676552" y="114439"/>
                  </a:lnTo>
                  <a:close/>
                </a:path>
                <a:path w="1708785" h="146684">
                  <a:moveTo>
                    <a:pt x="1676552" y="15963"/>
                  </a:moveTo>
                  <a:lnTo>
                    <a:pt x="1676552" y="130403"/>
                  </a:lnTo>
                  <a:lnTo>
                    <a:pt x="1692503" y="114439"/>
                  </a:lnTo>
                  <a:lnTo>
                    <a:pt x="1708645" y="114439"/>
                  </a:lnTo>
                  <a:lnTo>
                    <a:pt x="1708645" y="32118"/>
                  </a:lnTo>
                  <a:lnTo>
                    <a:pt x="1692503" y="32118"/>
                  </a:lnTo>
                  <a:lnTo>
                    <a:pt x="1676552" y="15963"/>
                  </a:lnTo>
                  <a:close/>
                </a:path>
                <a:path w="1708785" h="146684">
                  <a:moveTo>
                    <a:pt x="1708645" y="114439"/>
                  </a:moveTo>
                  <a:lnTo>
                    <a:pt x="1692503" y="114439"/>
                  </a:lnTo>
                  <a:lnTo>
                    <a:pt x="1676552" y="130403"/>
                  </a:lnTo>
                  <a:lnTo>
                    <a:pt x="1708645" y="130403"/>
                  </a:lnTo>
                  <a:lnTo>
                    <a:pt x="1708645" y="114439"/>
                  </a:lnTo>
                  <a:close/>
                </a:path>
                <a:path w="1708785" h="146684">
                  <a:moveTo>
                    <a:pt x="32092" y="15963"/>
                  </a:moveTo>
                  <a:lnTo>
                    <a:pt x="15951" y="32118"/>
                  </a:lnTo>
                  <a:lnTo>
                    <a:pt x="32092" y="32118"/>
                  </a:lnTo>
                  <a:lnTo>
                    <a:pt x="32092" y="15963"/>
                  </a:lnTo>
                  <a:close/>
                </a:path>
                <a:path w="1708785" h="146684">
                  <a:moveTo>
                    <a:pt x="1676552" y="15963"/>
                  </a:moveTo>
                  <a:lnTo>
                    <a:pt x="32092" y="15963"/>
                  </a:lnTo>
                  <a:lnTo>
                    <a:pt x="32092" y="32118"/>
                  </a:lnTo>
                  <a:lnTo>
                    <a:pt x="1676552" y="32118"/>
                  </a:lnTo>
                  <a:lnTo>
                    <a:pt x="1676552" y="15963"/>
                  </a:lnTo>
                  <a:close/>
                </a:path>
                <a:path w="1708785" h="146684">
                  <a:moveTo>
                    <a:pt x="1708645" y="15963"/>
                  </a:moveTo>
                  <a:lnTo>
                    <a:pt x="1676552" y="15963"/>
                  </a:lnTo>
                  <a:lnTo>
                    <a:pt x="1692503" y="32118"/>
                  </a:lnTo>
                  <a:lnTo>
                    <a:pt x="1708645" y="32118"/>
                  </a:lnTo>
                  <a:lnTo>
                    <a:pt x="1708645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1942" y="1101852"/>
              <a:ext cx="1708785" cy="146685"/>
            </a:xfrm>
            <a:custGeom>
              <a:avLst/>
              <a:gdLst/>
              <a:ahLst/>
              <a:cxnLst/>
              <a:rect l="l" t="t" r="r" b="b"/>
              <a:pathLst>
                <a:path w="1708785" h="146684">
                  <a:moveTo>
                    <a:pt x="0" y="15963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1692503" y="0"/>
                  </a:lnTo>
                  <a:lnTo>
                    <a:pt x="1701431" y="0"/>
                  </a:lnTo>
                  <a:lnTo>
                    <a:pt x="1708645" y="7226"/>
                  </a:lnTo>
                  <a:lnTo>
                    <a:pt x="1708645" y="15963"/>
                  </a:lnTo>
                  <a:lnTo>
                    <a:pt x="1708645" y="130403"/>
                  </a:lnTo>
                  <a:lnTo>
                    <a:pt x="1708645" y="139344"/>
                  </a:lnTo>
                  <a:lnTo>
                    <a:pt x="1701431" y="146570"/>
                  </a:lnTo>
                  <a:lnTo>
                    <a:pt x="1692503" y="146570"/>
                  </a:lnTo>
                  <a:lnTo>
                    <a:pt x="15951" y="146570"/>
                  </a:lnTo>
                  <a:lnTo>
                    <a:pt x="7213" y="146570"/>
                  </a:lnTo>
                  <a:lnTo>
                    <a:pt x="0" y="139344"/>
                  </a:lnTo>
                  <a:lnTo>
                    <a:pt x="0" y="130403"/>
                  </a:lnTo>
                  <a:lnTo>
                    <a:pt x="0" y="15963"/>
                  </a:lnTo>
                  <a:close/>
                </a:path>
                <a:path w="1708785" h="146684">
                  <a:moveTo>
                    <a:pt x="32092" y="130403"/>
                  </a:moveTo>
                  <a:lnTo>
                    <a:pt x="15951" y="114439"/>
                  </a:lnTo>
                  <a:lnTo>
                    <a:pt x="1692503" y="114439"/>
                  </a:lnTo>
                  <a:lnTo>
                    <a:pt x="1676552" y="130403"/>
                  </a:lnTo>
                  <a:lnTo>
                    <a:pt x="1676552" y="15963"/>
                  </a:lnTo>
                  <a:lnTo>
                    <a:pt x="1692503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32092" y="130403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9179" y="1127926"/>
            <a:ext cx="1102360" cy="2453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114" dirty="0">
                <a:solidFill>
                  <a:srgbClr val="FFFFFF"/>
                </a:solidFill>
              </a:rPr>
              <a:t>사용자</a:t>
            </a:r>
            <a:r>
              <a:rPr sz="750" spc="-35" dirty="0">
                <a:solidFill>
                  <a:srgbClr val="FFFFFF"/>
                </a:solidFill>
              </a:rPr>
              <a:t> </a:t>
            </a:r>
            <a:r>
              <a:rPr sz="750" spc="-114" dirty="0">
                <a:solidFill>
                  <a:srgbClr val="FFFFFF"/>
                </a:solidFill>
              </a:rPr>
              <a:t>이름</a:t>
            </a:r>
            <a:r>
              <a:rPr sz="750" spc="-35" dirty="0">
                <a:solidFill>
                  <a:srgbClr val="FFFFFF"/>
                </a:solidFill>
              </a:rPr>
              <a:t> </a:t>
            </a:r>
            <a:r>
              <a:rPr sz="750" spc="-145" dirty="0">
                <a:solidFill>
                  <a:srgbClr val="FFFFFF"/>
                </a:solidFill>
              </a:rPr>
              <a:t>또는</a:t>
            </a:r>
            <a:r>
              <a:rPr sz="750" spc="-35" dirty="0">
                <a:solidFill>
                  <a:srgbClr val="FFFFFF"/>
                </a:solidFill>
              </a:rPr>
              <a:t> </a:t>
            </a:r>
            <a:r>
              <a:rPr sz="750" spc="-85" dirty="0">
                <a:solidFill>
                  <a:srgbClr val="FFFFFF"/>
                </a:solidFill>
              </a:rPr>
              <a:t>이메일</a:t>
            </a:r>
            <a:r>
              <a:rPr sz="750" spc="-30" dirty="0">
                <a:solidFill>
                  <a:srgbClr val="FFFFFF"/>
                </a:solidFill>
              </a:rPr>
              <a:t> </a:t>
            </a:r>
            <a:r>
              <a:rPr sz="750" spc="-160" dirty="0">
                <a:solidFill>
                  <a:srgbClr val="FFFFFF"/>
                </a:solidFill>
              </a:rPr>
              <a:t>주소</a:t>
            </a:r>
            <a:r>
              <a:rPr sz="750" spc="500" dirty="0">
                <a:solidFill>
                  <a:srgbClr val="FFFFFF"/>
                </a:solidFill>
              </a:rPr>
              <a:t> </a:t>
            </a:r>
            <a:r>
              <a:rPr sz="750" spc="-105" dirty="0">
                <a:solidFill>
                  <a:srgbClr val="FFFFFF"/>
                </a:solidFill>
              </a:rPr>
              <a:t>입력을</a:t>
            </a:r>
            <a:r>
              <a:rPr sz="750" spc="-45" dirty="0">
                <a:solidFill>
                  <a:srgbClr val="FFFFFF"/>
                </a:solidFill>
              </a:rPr>
              <a:t> </a:t>
            </a:r>
            <a:r>
              <a:rPr sz="750" spc="-95" dirty="0">
                <a:solidFill>
                  <a:srgbClr val="FFFFFF"/>
                </a:solidFill>
              </a:rPr>
              <a:t>통해</a:t>
            </a:r>
            <a:r>
              <a:rPr sz="750" spc="-45" dirty="0">
                <a:solidFill>
                  <a:srgbClr val="FFFFFF"/>
                </a:solidFill>
              </a:rPr>
              <a:t> </a:t>
            </a:r>
            <a:r>
              <a:rPr sz="750" spc="-25" dirty="0">
                <a:solidFill>
                  <a:srgbClr val="FFFFFF"/>
                </a:solidFill>
              </a:rPr>
              <a:t>초대</a:t>
            </a:r>
            <a:endParaRPr sz="75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80B12F8-CF6C-E15C-0EF8-32B0803039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/>
              <a:t>협업 초대하기 </a:t>
            </a:r>
            <a:r>
              <a:rPr lang="en-US" altLang="ko-KR" sz="1850" spc="-10" dirty="0"/>
              <a:t>#3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499745"/>
            <a:ext cx="5142230" cy="2319655"/>
            <a:chOff x="1523" y="288963"/>
            <a:chExt cx="5142230" cy="23196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0301" y="822782"/>
              <a:ext cx="3293198" cy="125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" y="288963"/>
              <a:ext cx="1979434" cy="23192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0234" y="1542795"/>
              <a:ext cx="430530" cy="152400"/>
            </a:xfrm>
            <a:custGeom>
              <a:avLst/>
              <a:gdLst/>
              <a:ahLst/>
              <a:cxnLst/>
              <a:rect l="l" t="t" r="r" b="b"/>
              <a:pathLst>
                <a:path w="430530" h="152400">
                  <a:moveTo>
                    <a:pt x="422795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45148"/>
                  </a:lnTo>
                  <a:lnTo>
                    <a:pt x="7213" y="152374"/>
                  </a:lnTo>
                  <a:lnTo>
                    <a:pt x="422795" y="152374"/>
                  </a:lnTo>
                  <a:lnTo>
                    <a:pt x="430009" y="145148"/>
                  </a:lnTo>
                  <a:lnTo>
                    <a:pt x="430009" y="136207"/>
                  </a:lnTo>
                  <a:lnTo>
                    <a:pt x="32181" y="136207"/>
                  </a:lnTo>
                  <a:lnTo>
                    <a:pt x="16040" y="120141"/>
                  </a:lnTo>
                  <a:lnTo>
                    <a:pt x="32181" y="120141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430009" y="16065"/>
                  </a:lnTo>
                  <a:lnTo>
                    <a:pt x="430009" y="7226"/>
                  </a:lnTo>
                  <a:lnTo>
                    <a:pt x="422795" y="0"/>
                  </a:lnTo>
                  <a:close/>
                </a:path>
                <a:path w="430530" h="152400">
                  <a:moveTo>
                    <a:pt x="32181" y="120141"/>
                  </a:moveTo>
                  <a:lnTo>
                    <a:pt x="16040" y="120141"/>
                  </a:lnTo>
                  <a:lnTo>
                    <a:pt x="32181" y="136207"/>
                  </a:lnTo>
                  <a:lnTo>
                    <a:pt x="32181" y="120141"/>
                  </a:lnTo>
                  <a:close/>
                </a:path>
                <a:path w="430530" h="152400">
                  <a:moveTo>
                    <a:pt x="397916" y="120141"/>
                  </a:moveTo>
                  <a:lnTo>
                    <a:pt x="32181" y="120141"/>
                  </a:lnTo>
                  <a:lnTo>
                    <a:pt x="32181" y="136207"/>
                  </a:lnTo>
                  <a:lnTo>
                    <a:pt x="397916" y="136207"/>
                  </a:lnTo>
                  <a:lnTo>
                    <a:pt x="397916" y="120141"/>
                  </a:lnTo>
                  <a:close/>
                </a:path>
                <a:path w="430530" h="152400">
                  <a:moveTo>
                    <a:pt x="397916" y="16065"/>
                  </a:moveTo>
                  <a:lnTo>
                    <a:pt x="397916" y="136207"/>
                  </a:lnTo>
                  <a:lnTo>
                    <a:pt x="413956" y="120141"/>
                  </a:lnTo>
                  <a:lnTo>
                    <a:pt x="430009" y="120141"/>
                  </a:lnTo>
                  <a:lnTo>
                    <a:pt x="430009" y="32219"/>
                  </a:lnTo>
                  <a:lnTo>
                    <a:pt x="413956" y="32219"/>
                  </a:lnTo>
                  <a:lnTo>
                    <a:pt x="397916" y="16065"/>
                  </a:lnTo>
                  <a:close/>
                </a:path>
                <a:path w="430530" h="152400">
                  <a:moveTo>
                    <a:pt x="430009" y="120141"/>
                  </a:moveTo>
                  <a:lnTo>
                    <a:pt x="413956" y="120141"/>
                  </a:lnTo>
                  <a:lnTo>
                    <a:pt x="397916" y="136207"/>
                  </a:lnTo>
                  <a:lnTo>
                    <a:pt x="430009" y="136207"/>
                  </a:lnTo>
                  <a:lnTo>
                    <a:pt x="430009" y="120141"/>
                  </a:lnTo>
                  <a:close/>
                </a:path>
                <a:path w="430530" h="152400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430530" h="152400">
                  <a:moveTo>
                    <a:pt x="397916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397916" y="32219"/>
                  </a:lnTo>
                  <a:lnTo>
                    <a:pt x="397916" y="16065"/>
                  </a:lnTo>
                  <a:close/>
                </a:path>
                <a:path w="430530" h="152400">
                  <a:moveTo>
                    <a:pt x="430009" y="16065"/>
                  </a:moveTo>
                  <a:lnTo>
                    <a:pt x="397916" y="16065"/>
                  </a:lnTo>
                  <a:lnTo>
                    <a:pt x="413956" y="32219"/>
                  </a:lnTo>
                  <a:lnTo>
                    <a:pt x="430009" y="32219"/>
                  </a:lnTo>
                  <a:lnTo>
                    <a:pt x="430009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0234" y="1542795"/>
              <a:ext cx="430530" cy="152400"/>
            </a:xfrm>
            <a:custGeom>
              <a:avLst/>
              <a:gdLst/>
              <a:ahLst/>
              <a:cxnLst/>
              <a:rect l="l" t="t" r="r" b="b"/>
              <a:pathLst>
                <a:path w="430530" h="152400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413956" y="0"/>
                  </a:lnTo>
                  <a:lnTo>
                    <a:pt x="422795" y="0"/>
                  </a:lnTo>
                  <a:lnTo>
                    <a:pt x="430009" y="7226"/>
                  </a:lnTo>
                  <a:lnTo>
                    <a:pt x="430009" y="16065"/>
                  </a:lnTo>
                  <a:lnTo>
                    <a:pt x="430009" y="136207"/>
                  </a:lnTo>
                  <a:lnTo>
                    <a:pt x="430009" y="145148"/>
                  </a:lnTo>
                  <a:lnTo>
                    <a:pt x="422795" y="152374"/>
                  </a:lnTo>
                  <a:lnTo>
                    <a:pt x="413956" y="152374"/>
                  </a:lnTo>
                  <a:lnTo>
                    <a:pt x="16040" y="152374"/>
                  </a:lnTo>
                  <a:lnTo>
                    <a:pt x="7213" y="152374"/>
                  </a:lnTo>
                  <a:lnTo>
                    <a:pt x="0" y="145148"/>
                  </a:lnTo>
                  <a:lnTo>
                    <a:pt x="0" y="136207"/>
                  </a:lnTo>
                  <a:lnTo>
                    <a:pt x="0" y="16065"/>
                  </a:lnTo>
                  <a:close/>
                </a:path>
                <a:path w="430530" h="152400">
                  <a:moveTo>
                    <a:pt x="32181" y="136207"/>
                  </a:moveTo>
                  <a:lnTo>
                    <a:pt x="16040" y="120141"/>
                  </a:lnTo>
                  <a:lnTo>
                    <a:pt x="413956" y="120141"/>
                  </a:lnTo>
                  <a:lnTo>
                    <a:pt x="397916" y="136207"/>
                  </a:lnTo>
                  <a:lnTo>
                    <a:pt x="397916" y="16065"/>
                  </a:lnTo>
                  <a:lnTo>
                    <a:pt x="413956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36207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7340" y="804811"/>
              <a:ext cx="129692" cy="1340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94240" y="1486623"/>
              <a:ext cx="296545" cy="120650"/>
            </a:xfrm>
            <a:custGeom>
              <a:avLst/>
              <a:gdLst/>
              <a:ahLst/>
              <a:cxnLst/>
              <a:rect l="l" t="t" r="r" b="b"/>
              <a:pathLst>
                <a:path w="296545" h="120650">
                  <a:moveTo>
                    <a:pt x="288823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13106"/>
                  </a:lnTo>
                  <a:lnTo>
                    <a:pt x="7213" y="120332"/>
                  </a:lnTo>
                  <a:lnTo>
                    <a:pt x="288823" y="120332"/>
                  </a:lnTo>
                  <a:lnTo>
                    <a:pt x="296037" y="113106"/>
                  </a:lnTo>
                  <a:lnTo>
                    <a:pt x="296037" y="104178"/>
                  </a:lnTo>
                  <a:lnTo>
                    <a:pt x="32092" y="104178"/>
                  </a:lnTo>
                  <a:lnTo>
                    <a:pt x="15951" y="88010"/>
                  </a:lnTo>
                  <a:lnTo>
                    <a:pt x="32092" y="88010"/>
                  </a:lnTo>
                  <a:lnTo>
                    <a:pt x="32092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296037" y="15963"/>
                  </a:lnTo>
                  <a:lnTo>
                    <a:pt x="296037" y="7226"/>
                  </a:lnTo>
                  <a:lnTo>
                    <a:pt x="288823" y="0"/>
                  </a:lnTo>
                  <a:close/>
                </a:path>
                <a:path w="296545" h="120650">
                  <a:moveTo>
                    <a:pt x="32092" y="88010"/>
                  </a:moveTo>
                  <a:lnTo>
                    <a:pt x="15951" y="88010"/>
                  </a:lnTo>
                  <a:lnTo>
                    <a:pt x="32092" y="104178"/>
                  </a:lnTo>
                  <a:lnTo>
                    <a:pt x="32092" y="88010"/>
                  </a:lnTo>
                  <a:close/>
                </a:path>
                <a:path w="296545" h="120650">
                  <a:moveTo>
                    <a:pt x="263956" y="88010"/>
                  </a:moveTo>
                  <a:lnTo>
                    <a:pt x="32092" y="88010"/>
                  </a:lnTo>
                  <a:lnTo>
                    <a:pt x="32092" y="104178"/>
                  </a:lnTo>
                  <a:lnTo>
                    <a:pt x="263956" y="104178"/>
                  </a:lnTo>
                  <a:lnTo>
                    <a:pt x="263956" y="88010"/>
                  </a:lnTo>
                  <a:close/>
                </a:path>
                <a:path w="296545" h="120650">
                  <a:moveTo>
                    <a:pt x="263956" y="15963"/>
                  </a:moveTo>
                  <a:lnTo>
                    <a:pt x="263956" y="104178"/>
                  </a:lnTo>
                  <a:lnTo>
                    <a:pt x="279907" y="88010"/>
                  </a:lnTo>
                  <a:lnTo>
                    <a:pt x="296037" y="88010"/>
                  </a:lnTo>
                  <a:lnTo>
                    <a:pt x="296037" y="32118"/>
                  </a:lnTo>
                  <a:lnTo>
                    <a:pt x="279907" y="32118"/>
                  </a:lnTo>
                  <a:lnTo>
                    <a:pt x="263956" y="15963"/>
                  </a:lnTo>
                  <a:close/>
                </a:path>
                <a:path w="296545" h="120650">
                  <a:moveTo>
                    <a:pt x="296037" y="88010"/>
                  </a:moveTo>
                  <a:lnTo>
                    <a:pt x="279907" y="88010"/>
                  </a:lnTo>
                  <a:lnTo>
                    <a:pt x="263956" y="104178"/>
                  </a:lnTo>
                  <a:lnTo>
                    <a:pt x="296037" y="104178"/>
                  </a:lnTo>
                  <a:lnTo>
                    <a:pt x="296037" y="88010"/>
                  </a:lnTo>
                  <a:close/>
                </a:path>
                <a:path w="296545" h="120650">
                  <a:moveTo>
                    <a:pt x="32092" y="15963"/>
                  </a:moveTo>
                  <a:lnTo>
                    <a:pt x="15951" y="32118"/>
                  </a:lnTo>
                  <a:lnTo>
                    <a:pt x="32092" y="32118"/>
                  </a:lnTo>
                  <a:lnTo>
                    <a:pt x="32092" y="15963"/>
                  </a:lnTo>
                  <a:close/>
                </a:path>
                <a:path w="296545" h="120650">
                  <a:moveTo>
                    <a:pt x="263956" y="15963"/>
                  </a:moveTo>
                  <a:lnTo>
                    <a:pt x="32092" y="15963"/>
                  </a:lnTo>
                  <a:lnTo>
                    <a:pt x="32092" y="32118"/>
                  </a:lnTo>
                  <a:lnTo>
                    <a:pt x="263956" y="32118"/>
                  </a:lnTo>
                  <a:lnTo>
                    <a:pt x="263956" y="15963"/>
                  </a:lnTo>
                  <a:close/>
                </a:path>
                <a:path w="296545" h="120650">
                  <a:moveTo>
                    <a:pt x="296037" y="15963"/>
                  </a:moveTo>
                  <a:lnTo>
                    <a:pt x="263956" y="15963"/>
                  </a:lnTo>
                  <a:lnTo>
                    <a:pt x="279907" y="32118"/>
                  </a:lnTo>
                  <a:lnTo>
                    <a:pt x="296037" y="32118"/>
                  </a:lnTo>
                  <a:lnTo>
                    <a:pt x="296037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94240" y="1486623"/>
              <a:ext cx="296545" cy="120650"/>
            </a:xfrm>
            <a:custGeom>
              <a:avLst/>
              <a:gdLst/>
              <a:ahLst/>
              <a:cxnLst/>
              <a:rect l="l" t="t" r="r" b="b"/>
              <a:pathLst>
                <a:path w="296545" h="120650">
                  <a:moveTo>
                    <a:pt x="0" y="15963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279907" y="0"/>
                  </a:lnTo>
                  <a:lnTo>
                    <a:pt x="288823" y="0"/>
                  </a:lnTo>
                  <a:lnTo>
                    <a:pt x="296037" y="7226"/>
                  </a:lnTo>
                  <a:lnTo>
                    <a:pt x="296037" y="15963"/>
                  </a:lnTo>
                  <a:lnTo>
                    <a:pt x="296037" y="104178"/>
                  </a:lnTo>
                  <a:lnTo>
                    <a:pt x="296037" y="113106"/>
                  </a:lnTo>
                  <a:lnTo>
                    <a:pt x="288823" y="120332"/>
                  </a:lnTo>
                  <a:lnTo>
                    <a:pt x="279907" y="120332"/>
                  </a:lnTo>
                  <a:lnTo>
                    <a:pt x="15951" y="120332"/>
                  </a:lnTo>
                  <a:lnTo>
                    <a:pt x="7213" y="120332"/>
                  </a:lnTo>
                  <a:lnTo>
                    <a:pt x="0" y="113106"/>
                  </a:lnTo>
                  <a:lnTo>
                    <a:pt x="0" y="104178"/>
                  </a:lnTo>
                  <a:lnTo>
                    <a:pt x="0" y="15963"/>
                  </a:lnTo>
                  <a:close/>
                </a:path>
                <a:path w="296545" h="120650">
                  <a:moveTo>
                    <a:pt x="32092" y="104178"/>
                  </a:moveTo>
                  <a:lnTo>
                    <a:pt x="15951" y="88010"/>
                  </a:lnTo>
                  <a:lnTo>
                    <a:pt x="279907" y="88010"/>
                  </a:lnTo>
                  <a:lnTo>
                    <a:pt x="263956" y="104178"/>
                  </a:lnTo>
                  <a:lnTo>
                    <a:pt x="263956" y="15963"/>
                  </a:lnTo>
                  <a:lnTo>
                    <a:pt x="279907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32092" y="104178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92527" y="2548089"/>
            <a:ext cx="993140" cy="237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90" dirty="0">
                <a:latin typeface="LG Smart UI Regular" panose="020B0500000101010101" pitchFamily="50" charset="-127"/>
                <a:cs typeface="Gulim"/>
              </a:rPr>
              <a:t>메일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45" dirty="0">
                <a:latin typeface="LG Smart UI Regular" panose="020B0500000101010101" pitchFamily="50" charset="-127"/>
                <a:cs typeface="Gulim"/>
              </a:rPr>
              <a:t>또는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깃허브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알림에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들어가보면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수락할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80" dirty="0">
                <a:latin typeface="LG Smart UI Regular" panose="020B0500000101010101" pitchFamily="50" charset="-127"/>
                <a:cs typeface="Gulim"/>
              </a:rPr>
              <a:t>수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있음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875" y="1714462"/>
            <a:ext cx="628650" cy="237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6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7일</a:t>
            </a:r>
            <a:r>
              <a:rPr sz="750" spc="-3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안에</a:t>
            </a:r>
            <a:r>
              <a:rPr sz="750" spc="-4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초대를</a:t>
            </a:r>
            <a:r>
              <a:rPr sz="750" spc="50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수락해야</a:t>
            </a:r>
            <a:r>
              <a:rPr sz="750" spc="-4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함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C716210D-31A1-2BE6-A9A7-D6CB7879BD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>
                <a:latin typeface="LG Smart UI Regular" panose="020B0500000101010101" pitchFamily="50" charset="-127"/>
              </a:rPr>
              <a:t>협업 초대받기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49883" y="2079751"/>
            <a:ext cx="1056640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30" dirty="0">
                <a:latin typeface="LG Smart UI Regular" panose="020B0500000101010101" pitchFamily="50" charset="-127"/>
                <a:cs typeface="Gulim"/>
              </a:rPr>
              <a:t>기본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브랜치는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main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5" dirty="0">
                <a:latin typeface="LG Smart UI Regular" panose="020B0500000101010101" pitchFamily="50" charset="-127"/>
                <a:cs typeface="Gulim"/>
              </a:rPr>
              <a:t>브랜치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883" y="2311400"/>
            <a:ext cx="1337310" cy="3545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dirty="0">
                <a:latin typeface="LG Smart UI Regular" panose="020B0500000101010101" pitchFamily="50" charset="-127"/>
                <a:cs typeface="Gulim"/>
              </a:rPr>
              <a:t>main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브랜치에서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여러명이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0" dirty="0">
                <a:latin typeface="LG Smart UI Regular" panose="020B0500000101010101" pitchFamily="50" charset="-127"/>
                <a:cs typeface="Gulim"/>
              </a:rPr>
              <a:t>코드를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수정하다보면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꼬일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75" dirty="0">
                <a:latin typeface="LG Smart UI Regular" panose="020B0500000101010101" pitchFamily="50" charset="-127"/>
                <a:cs typeface="Gulim"/>
              </a:rPr>
              <a:t>수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있기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때문에 </a:t>
            </a:r>
            <a:r>
              <a:rPr sz="750" spc="-114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사용자별로</a:t>
            </a:r>
            <a:r>
              <a:rPr sz="750" spc="-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브랜치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를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만들어서</a:t>
            </a:r>
            <a:r>
              <a:rPr sz="75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사용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245" y="857576"/>
            <a:ext cx="3473205" cy="116536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33347" y="971804"/>
            <a:ext cx="358775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LG Smart UI Regular" panose="020B0500000101010101" pitchFamily="50" charset="-127"/>
                <a:cs typeface="Gulim"/>
              </a:rPr>
              <a:t>branch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3347" y="1753616"/>
            <a:ext cx="358775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LG Smart UI Regular" panose="020B0500000101010101" pitchFamily="50" charset="-127"/>
                <a:cs typeface="Gulim"/>
              </a:rPr>
              <a:t>branch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1188" y="2079751"/>
            <a:ext cx="1270762" cy="361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95"/>
              </a:spcBef>
            </a:pPr>
            <a:r>
              <a:rPr sz="750" spc="-13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각자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의</a:t>
            </a:r>
            <a:r>
              <a:rPr sz="750" spc="6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브랜치에서</a:t>
            </a:r>
            <a:r>
              <a:rPr sz="750" spc="1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6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작업</a:t>
            </a:r>
            <a:r>
              <a:rPr sz="750" spc="-165" dirty="0">
                <a:latin typeface="LG Smart UI Regular" panose="020B0500000101010101" pitchFamily="50" charset="-127"/>
                <a:cs typeface="Gulim"/>
              </a:rPr>
              <a:t>을</a:t>
            </a:r>
            <a:r>
              <a:rPr sz="750" spc="1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55" dirty="0">
                <a:latin typeface="LG Smart UI Regular" panose="020B0500000101010101" pitchFamily="50" charset="-127"/>
                <a:cs typeface="Gulim"/>
              </a:rPr>
              <a:t>하고,</a:t>
            </a:r>
            <a:r>
              <a:rPr sz="750" spc="9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lang="en-US" sz="750" spc="9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 err="1">
                <a:latin typeface="LG Smart UI Regular" panose="020B0500000101010101" pitchFamily="50" charset="-127"/>
                <a:cs typeface="Gulim"/>
              </a:rPr>
              <a:t>작</a:t>
            </a:r>
            <a:r>
              <a:rPr sz="750" spc="-215" dirty="0" err="1">
                <a:latin typeface="LG Smart UI Regular" panose="020B0500000101010101" pitchFamily="50" charset="-127"/>
                <a:cs typeface="Gulim"/>
              </a:rPr>
              <a:t>업을</a:t>
            </a:r>
            <a:r>
              <a:rPr sz="750" spc="1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마치면</a:t>
            </a:r>
            <a:r>
              <a:rPr sz="750" spc="6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main</a:t>
            </a:r>
            <a:r>
              <a:rPr sz="75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브랜치에</a:t>
            </a:r>
            <a:r>
              <a:rPr sz="750" spc="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합치는</a:t>
            </a:r>
            <a:r>
              <a:rPr sz="750" spc="50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latin typeface="LG Smart UI Regular" panose="020B0500000101010101" pitchFamily="50" charset="-127"/>
                <a:cs typeface="Gulim"/>
              </a:rPr>
              <a:t>과정이</a:t>
            </a:r>
            <a:r>
              <a:rPr sz="75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필요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AE52799-32AB-FB3E-425A-B652391CEEC9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3473205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/>
              <a:t>Tip! </a:t>
            </a:r>
            <a:r>
              <a:rPr lang="ko-KR" altLang="en-US" sz="1850" dirty="0" err="1"/>
              <a:t>브랜치에</a:t>
            </a:r>
            <a:r>
              <a:rPr lang="ko-KR" altLang="en-US" sz="1850" dirty="0"/>
              <a:t> 대한 이해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46024" y="675246"/>
            <a:ext cx="4739640" cy="1988185"/>
            <a:chOff x="146024" y="675246"/>
            <a:chExt cx="4739640" cy="19881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070" y="759817"/>
              <a:ext cx="2491282" cy="3705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8445" y="675246"/>
              <a:ext cx="2587091" cy="19877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14663" y="1603730"/>
              <a:ext cx="2298065" cy="715645"/>
            </a:xfrm>
            <a:custGeom>
              <a:avLst/>
              <a:gdLst/>
              <a:ahLst/>
              <a:cxnLst/>
              <a:rect l="l" t="t" r="r" b="b"/>
              <a:pathLst>
                <a:path w="2298065" h="715644">
                  <a:moveTo>
                    <a:pt x="2290660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707948"/>
                  </a:lnTo>
                  <a:lnTo>
                    <a:pt x="7213" y="715175"/>
                  </a:lnTo>
                  <a:lnTo>
                    <a:pt x="2290660" y="715175"/>
                  </a:lnTo>
                  <a:lnTo>
                    <a:pt x="2297874" y="707948"/>
                  </a:lnTo>
                  <a:lnTo>
                    <a:pt x="2297874" y="699007"/>
                  </a:lnTo>
                  <a:lnTo>
                    <a:pt x="32092" y="699007"/>
                  </a:lnTo>
                  <a:lnTo>
                    <a:pt x="15951" y="683044"/>
                  </a:lnTo>
                  <a:lnTo>
                    <a:pt x="32092" y="683044"/>
                  </a:lnTo>
                  <a:lnTo>
                    <a:pt x="32092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2297874" y="15963"/>
                  </a:lnTo>
                  <a:lnTo>
                    <a:pt x="2297874" y="7213"/>
                  </a:lnTo>
                  <a:lnTo>
                    <a:pt x="2290660" y="0"/>
                  </a:lnTo>
                  <a:close/>
                </a:path>
                <a:path w="2298065" h="715644">
                  <a:moveTo>
                    <a:pt x="32092" y="683044"/>
                  </a:moveTo>
                  <a:lnTo>
                    <a:pt x="15951" y="683044"/>
                  </a:lnTo>
                  <a:lnTo>
                    <a:pt x="32092" y="699007"/>
                  </a:lnTo>
                  <a:lnTo>
                    <a:pt x="32092" y="683044"/>
                  </a:lnTo>
                  <a:close/>
                </a:path>
                <a:path w="2298065" h="715644">
                  <a:moveTo>
                    <a:pt x="2265794" y="683044"/>
                  </a:moveTo>
                  <a:lnTo>
                    <a:pt x="32092" y="683044"/>
                  </a:lnTo>
                  <a:lnTo>
                    <a:pt x="32092" y="699007"/>
                  </a:lnTo>
                  <a:lnTo>
                    <a:pt x="2265794" y="699007"/>
                  </a:lnTo>
                  <a:lnTo>
                    <a:pt x="2265794" y="683044"/>
                  </a:lnTo>
                  <a:close/>
                </a:path>
                <a:path w="2298065" h="715644">
                  <a:moveTo>
                    <a:pt x="2265794" y="15963"/>
                  </a:moveTo>
                  <a:lnTo>
                    <a:pt x="2265794" y="699007"/>
                  </a:lnTo>
                  <a:lnTo>
                    <a:pt x="2281745" y="683044"/>
                  </a:lnTo>
                  <a:lnTo>
                    <a:pt x="2297874" y="683044"/>
                  </a:lnTo>
                  <a:lnTo>
                    <a:pt x="2297874" y="32118"/>
                  </a:lnTo>
                  <a:lnTo>
                    <a:pt x="2281745" y="32118"/>
                  </a:lnTo>
                  <a:lnTo>
                    <a:pt x="2265794" y="15963"/>
                  </a:lnTo>
                  <a:close/>
                </a:path>
                <a:path w="2298065" h="715644">
                  <a:moveTo>
                    <a:pt x="2297874" y="683044"/>
                  </a:moveTo>
                  <a:lnTo>
                    <a:pt x="2281745" y="683044"/>
                  </a:lnTo>
                  <a:lnTo>
                    <a:pt x="2265794" y="699007"/>
                  </a:lnTo>
                  <a:lnTo>
                    <a:pt x="2297874" y="699007"/>
                  </a:lnTo>
                  <a:lnTo>
                    <a:pt x="2297874" y="683044"/>
                  </a:lnTo>
                  <a:close/>
                </a:path>
                <a:path w="2298065" h="715644">
                  <a:moveTo>
                    <a:pt x="32092" y="15963"/>
                  </a:moveTo>
                  <a:lnTo>
                    <a:pt x="15951" y="32118"/>
                  </a:lnTo>
                  <a:lnTo>
                    <a:pt x="32092" y="32118"/>
                  </a:lnTo>
                  <a:lnTo>
                    <a:pt x="32092" y="15963"/>
                  </a:lnTo>
                  <a:close/>
                </a:path>
                <a:path w="2298065" h="715644">
                  <a:moveTo>
                    <a:pt x="2265794" y="15963"/>
                  </a:moveTo>
                  <a:lnTo>
                    <a:pt x="32092" y="15963"/>
                  </a:lnTo>
                  <a:lnTo>
                    <a:pt x="32092" y="32118"/>
                  </a:lnTo>
                  <a:lnTo>
                    <a:pt x="2265794" y="32118"/>
                  </a:lnTo>
                  <a:lnTo>
                    <a:pt x="2265794" y="15963"/>
                  </a:lnTo>
                  <a:close/>
                </a:path>
                <a:path w="2298065" h="715644">
                  <a:moveTo>
                    <a:pt x="2297874" y="15963"/>
                  </a:moveTo>
                  <a:lnTo>
                    <a:pt x="2265794" y="15963"/>
                  </a:lnTo>
                  <a:lnTo>
                    <a:pt x="2281745" y="32118"/>
                  </a:lnTo>
                  <a:lnTo>
                    <a:pt x="2297874" y="32118"/>
                  </a:lnTo>
                  <a:lnTo>
                    <a:pt x="2297874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14663" y="1603730"/>
              <a:ext cx="2298065" cy="715645"/>
            </a:xfrm>
            <a:custGeom>
              <a:avLst/>
              <a:gdLst/>
              <a:ahLst/>
              <a:cxnLst/>
              <a:rect l="l" t="t" r="r" b="b"/>
              <a:pathLst>
                <a:path w="2298065" h="715644">
                  <a:moveTo>
                    <a:pt x="0" y="15963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2281745" y="0"/>
                  </a:lnTo>
                  <a:lnTo>
                    <a:pt x="2290660" y="0"/>
                  </a:lnTo>
                  <a:lnTo>
                    <a:pt x="2297874" y="7213"/>
                  </a:lnTo>
                  <a:lnTo>
                    <a:pt x="2297874" y="15963"/>
                  </a:lnTo>
                  <a:lnTo>
                    <a:pt x="2297874" y="699007"/>
                  </a:lnTo>
                  <a:lnTo>
                    <a:pt x="2297874" y="707948"/>
                  </a:lnTo>
                  <a:lnTo>
                    <a:pt x="2290660" y="715175"/>
                  </a:lnTo>
                  <a:lnTo>
                    <a:pt x="2281745" y="715175"/>
                  </a:lnTo>
                  <a:lnTo>
                    <a:pt x="15951" y="715175"/>
                  </a:lnTo>
                  <a:lnTo>
                    <a:pt x="7213" y="715175"/>
                  </a:lnTo>
                  <a:lnTo>
                    <a:pt x="0" y="707948"/>
                  </a:lnTo>
                  <a:lnTo>
                    <a:pt x="0" y="699007"/>
                  </a:lnTo>
                  <a:lnTo>
                    <a:pt x="0" y="15963"/>
                  </a:lnTo>
                  <a:close/>
                </a:path>
                <a:path w="2298065" h="715644">
                  <a:moveTo>
                    <a:pt x="32092" y="699007"/>
                  </a:moveTo>
                  <a:lnTo>
                    <a:pt x="15951" y="683044"/>
                  </a:lnTo>
                  <a:lnTo>
                    <a:pt x="2281745" y="683044"/>
                  </a:lnTo>
                  <a:lnTo>
                    <a:pt x="2265794" y="699007"/>
                  </a:lnTo>
                  <a:lnTo>
                    <a:pt x="2265794" y="15963"/>
                  </a:lnTo>
                  <a:lnTo>
                    <a:pt x="2281745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32092" y="699007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018" y="928382"/>
              <a:ext cx="760730" cy="155575"/>
            </a:xfrm>
            <a:custGeom>
              <a:avLst/>
              <a:gdLst/>
              <a:ahLst/>
              <a:cxnLst/>
              <a:rect l="l" t="t" r="r" b="b"/>
              <a:pathLst>
                <a:path w="760730" h="155575">
                  <a:moveTo>
                    <a:pt x="753402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147802"/>
                  </a:lnTo>
                  <a:lnTo>
                    <a:pt x="7213" y="155028"/>
                  </a:lnTo>
                  <a:lnTo>
                    <a:pt x="753402" y="155028"/>
                  </a:lnTo>
                  <a:lnTo>
                    <a:pt x="760615" y="147802"/>
                  </a:lnTo>
                  <a:lnTo>
                    <a:pt x="760615" y="138963"/>
                  </a:lnTo>
                  <a:lnTo>
                    <a:pt x="32194" y="138963"/>
                  </a:lnTo>
                  <a:lnTo>
                    <a:pt x="16052" y="122796"/>
                  </a:lnTo>
                  <a:lnTo>
                    <a:pt x="32194" y="122796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52"/>
                  </a:lnTo>
                  <a:lnTo>
                    <a:pt x="760615" y="16052"/>
                  </a:lnTo>
                  <a:lnTo>
                    <a:pt x="760615" y="7213"/>
                  </a:lnTo>
                  <a:lnTo>
                    <a:pt x="753402" y="0"/>
                  </a:lnTo>
                  <a:close/>
                </a:path>
                <a:path w="760730" h="155575">
                  <a:moveTo>
                    <a:pt x="32194" y="122796"/>
                  </a:moveTo>
                  <a:lnTo>
                    <a:pt x="16052" y="122796"/>
                  </a:lnTo>
                  <a:lnTo>
                    <a:pt x="32194" y="138963"/>
                  </a:lnTo>
                  <a:lnTo>
                    <a:pt x="32194" y="122796"/>
                  </a:lnTo>
                  <a:close/>
                </a:path>
                <a:path w="760730" h="155575">
                  <a:moveTo>
                    <a:pt x="728522" y="122796"/>
                  </a:moveTo>
                  <a:lnTo>
                    <a:pt x="32194" y="122796"/>
                  </a:lnTo>
                  <a:lnTo>
                    <a:pt x="32194" y="138963"/>
                  </a:lnTo>
                  <a:lnTo>
                    <a:pt x="728522" y="138963"/>
                  </a:lnTo>
                  <a:lnTo>
                    <a:pt x="728522" y="122796"/>
                  </a:lnTo>
                  <a:close/>
                </a:path>
                <a:path w="760730" h="155575">
                  <a:moveTo>
                    <a:pt x="728522" y="16052"/>
                  </a:moveTo>
                  <a:lnTo>
                    <a:pt x="728522" y="138963"/>
                  </a:lnTo>
                  <a:lnTo>
                    <a:pt x="744562" y="122796"/>
                  </a:lnTo>
                  <a:lnTo>
                    <a:pt x="760615" y="122796"/>
                  </a:lnTo>
                  <a:lnTo>
                    <a:pt x="760615" y="32219"/>
                  </a:lnTo>
                  <a:lnTo>
                    <a:pt x="744562" y="32219"/>
                  </a:lnTo>
                  <a:lnTo>
                    <a:pt x="728522" y="16052"/>
                  </a:lnTo>
                  <a:close/>
                </a:path>
                <a:path w="760730" h="155575">
                  <a:moveTo>
                    <a:pt x="760615" y="122796"/>
                  </a:moveTo>
                  <a:lnTo>
                    <a:pt x="744562" y="122796"/>
                  </a:lnTo>
                  <a:lnTo>
                    <a:pt x="728522" y="138963"/>
                  </a:lnTo>
                  <a:lnTo>
                    <a:pt x="760615" y="138963"/>
                  </a:lnTo>
                  <a:lnTo>
                    <a:pt x="760615" y="122796"/>
                  </a:lnTo>
                  <a:close/>
                </a:path>
                <a:path w="760730" h="155575">
                  <a:moveTo>
                    <a:pt x="32194" y="16052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52"/>
                  </a:lnTo>
                  <a:close/>
                </a:path>
                <a:path w="760730" h="155575">
                  <a:moveTo>
                    <a:pt x="728522" y="16052"/>
                  </a:moveTo>
                  <a:lnTo>
                    <a:pt x="32194" y="16052"/>
                  </a:lnTo>
                  <a:lnTo>
                    <a:pt x="32194" y="32219"/>
                  </a:lnTo>
                  <a:lnTo>
                    <a:pt x="728522" y="32219"/>
                  </a:lnTo>
                  <a:lnTo>
                    <a:pt x="728522" y="16052"/>
                  </a:lnTo>
                  <a:close/>
                </a:path>
                <a:path w="760730" h="155575">
                  <a:moveTo>
                    <a:pt x="760615" y="16052"/>
                  </a:moveTo>
                  <a:lnTo>
                    <a:pt x="728522" y="16052"/>
                  </a:lnTo>
                  <a:lnTo>
                    <a:pt x="744562" y="32219"/>
                  </a:lnTo>
                  <a:lnTo>
                    <a:pt x="760615" y="32219"/>
                  </a:lnTo>
                  <a:lnTo>
                    <a:pt x="760615" y="160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8018" y="928382"/>
              <a:ext cx="760730" cy="155575"/>
            </a:xfrm>
            <a:custGeom>
              <a:avLst/>
              <a:gdLst/>
              <a:ahLst/>
              <a:cxnLst/>
              <a:rect l="l" t="t" r="r" b="b"/>
              <a:pathLst>
                <a:path w="760730" h="155575">
                  <a:moveTo>
                    <a:pt x="0" y="16052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744562" y="0"/>
                  </a:lnTo>
                  <a:lnTo>
                    <a:pt x="753402" y="0"/>
                  </a:lnTo>
                  <a:lnTo>
                    <a:pt x="760615" y="7213"/>
                  </a:lnTo>
                  <a:lnTo>
                    <a:pt x="760615" y="16052"/>
                  </a:lnTo>
                  <a:lnTo>
                    <a:pt x="760615" y="138963"/>
                  </a:lnTo>
                  <a:lnTo>
                    <a:pt x="760615" y="147802"/>
                  </a:lnTo>
                  <a:lnTo>
                    <a:pt x="753402" y="155028"/>
                  </a:lnTo>
                  <a:lnTo>
                    <a:pt x="744562" y="155028"/>
                  </a:lnTo>
                  <a:lnTo>
                    <a:pt x="16052" y="155028"/>
                  </a:lnTo>
                  <a:lnTo>
                    <a:pt x="7213" y="155028"/>
                  </a:lnTo>
                  <a:lnTo>
                    <a:pt x="0" y="147802"/>
                  </a:lnTo>
                  <a:lnTo>
                    <a:pt x="0" y="138963"/>
                  </a:lnTo>
                  <a:lnTo>
                    <a:pt x="0" y="16052"/>
                  </a:lnTo>
                  <a:close/>
                </a:path>
                <a:path w="760730" h="155575">
                  <a:moveTo>
                    <a:pt x="32194" y="138963"/>
                  </a:moveTo>
                  <a:lnTo>
                    <a:pt x="16052" y="122796"/>
                  </a:lnTo>
                  <a:lnTo>
                    <a:pt x="744562" y="122796"/>
                  </a:lnTo>
                  <a:lnTo>
                    <a:pt x="728522" y="138963"/>
                  </a:lnTo>
                  <a:lnTo>
                    <a:pt x="728522" y="16052"/>
                  </a:lnTo>
                  <a:lnTo>
                    <a:pt x="744562" y="32219"/>
                  </a:lnTo>
                  <a:lnTo>
                    <a:pt x="16052" y="32219"/>
                  </a:lnTo>
                  <a:lnTo>
                    <a:pt x="32194" y="16052"/>
                  </a:lnTo>
                  <a:lnTo>
                    <a:pt x="32194" y="138963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9596" y="1311949"/>
            <a:ext cx="2024380" cy="9868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005">
              <a:lnSpc>
                <a:spcPct val="103099"/>
              </a:lnSpc>
              <a:spcBef>
                <a:spcPts val="100"/>
              </a:spcBef>
            </a:pPr>
            <a:r>
              <a:rPr sz="900" u="sng" dirty="0">
                <a:solidFill>
                  <a:srgbClr val="4A45FF"/>
                </a:solidFill>
                <a:uFill>
                  <a:solidFill>
                    <a:srgbClr val="4A45FF"/>
                  </a:solidFill>
                </a:uFill>
                <a:latin typeface="LG Smart UI Regular" panose="020B0500000101010101" pitchFamily="50" charset="-127"/>
                <a:cs typeface="Gulim"/>
                <a:hlinkClick r:id="rId4"/>
              </a:rPr>
              <a:t>https://git-</a:t>
            </a:r>
            <a:r>
              <a:rPr sz="900" u="sng" spc="-10" dirty="0">
                <a:solidFill>
                  <a:srgbClr val="4A45FF"/>
                </a:solidFill>
                <a:uFill>
                  <a:solidFill>
                    <a:srgbClr val="4A45FF"/>
                  </a:solidFill>
                </a:uFill>
                <a:latin typeface="LG Smart UI Regular" panose="020B0500000101010101" pitchFamily="50" charset="-127"/>
                <a:cs typeface="Gulim"/>
                <a:hlinkClick r:id="rId4"/>
              </a:rPr>
              <a:t>scm.com/download/wi</a:t>
            </a:r>
            <a:r>
              <a:rPr sz="900" u="sng" spc="-10" dirty="0">
                <a:solidFill>
                  <a:srgbClr val="4A45FF"/>
                </a:solidFill>
                <a:uFill>
                  <a:solidFill>
                    <a:srgbClr val="4A45FF"/>
                  </a:solidFill>
                </a:uFill>
                <a:latin typeface="LG Smart UI Regular" panose="020B0500000101010101" pitchFamily="50" charset="-127"/>
                <a:cs typeface="Gulim"/>
              </a:rPr>
              <a:t>n</a:t>
            </a:r>
            <a:r>
              <a:rPr sz="900" spc="-10" dirty="0">
                <a:solidFill>
                  <a:srgbClr val="4A45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endParaRPr lang="en-US" sz="900" spc="-10" dirty="0">
              <a:solidFill>
                <a:srgbClr val="4A45FF"/>
              </a:solidFill>
              <a:latin typeface="LG Smart UI Regular" panose="020B0500000101010101" pitchFamily="50" charset="-127"/>
              <a:cs typeface="Gulim"/>
            </a:endParaRPr>
          </a:p>
          <a:p>
            <a:pPr marL="12700" marR="40005">
              <a:lnSpc>
                <a:spcPct val="103099"/>
              </a:lnSpc>
              <a:spcBef>
                <a:spcPts val="100"/>
              </a:spcBef>
            </a:pPr>
            <a:r>
              <a:rPr sz="900" spc="-145" dirty="0" err="1">
                <a:latin typeface="LG Smart UI Regular" panose="020B0500000101010101" pitchFamily="50" charset="-127"/>
                <a:cs typeface="Gulim"/>
              </a:rPr>
              <a:t>윈도우</a:t>
            </a:r>
            <a:r>
              <a:rPr sz="90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14" dirty="0">
                <a:latin typeface="LG Smart UI Regular" panose="020B0500000101010101" pitchFamily="50" charset="-127"/>
                <a:cs typeface="Gulim"/>
              </a:rPr>
              <a:t>기준,</a:t>
            </a:r>
            <a:r>
              <a:rPr sz="90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70" dirty="0">
                <a:latin typeface="LG Smart UI Regular" panose="020B0500000101010101" pitchFamily="50" charset="-127"/>
                <a:cs typeface="Gulim"/>
              </a:rPr>
              <a:t>위</a:t>
            </a:r>
            <a:r>
              <a:rPr sz="90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90" dirty="0">
                <a:latin typeface="LG Smart UI Regular" panose="020B0500000101010101" pitchFamily="50" charset="-127"/>
                <a:cs typeface="Gulim"/>
              </a:rPr>
              <a:t>주소로</a:t>
            </a:r>
            <a:r>
              <a:rPr sz="90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20" dirty="0">
                <a:latin typeface="LG Smart UI Regular" panose="020B0500000101010101" pitchFamily="50" charset="-127"/>
                <a:cs typeface="Gulim"/>
              </a:rPr>
              <a:t>접속해서</a:t>
            </a:r>
            <a:endParaRPr sz="900" dirty="0">
              <a:latin typeface="LG Smart UI Regular" panose="020B0500000101010101" pitchFamily="50" charset="-127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00" dirty="0">
                <a:latin typeface="LG Smart UI Regular" panose="020B0500000101010101" pitchFamily="50" charset="-127"/>
                <a:cs typeface="Gulim"/>
              </a:rPr>
              <a:t>Click </a:t>
            </a:r>
            <a:r>
              <a:rPr sz="900" spc="50" dirty="0">
                <a:latin typeface="LG Smart UI Regular" panose="020B0500000101010101" pitchFamily="50" charset="-127"/>
                <a:cs typeface="Gulim"/>
              </a:rPr>
              <a:t>here</a:t>
            </a:r>
            <a:r>
              <a:rPr sz="9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110" dirty="0">
                <a:latin typeface="LG Smart UI Regular" panose="020B0500000101010101" pitchFamily="50" charset="-127"/>
                <a:cs typeface="Gulim"/>
              </a:rPr>
              <a:t>to</a:t>
            </a:r>
            <a:r>
              <a:rPr sz="900" spc="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dirty="0">
                <a:latin typeface="LG Smart UI Regular" panose="020B0500000101010101" pitchFamily="50" charset="-127"/>
                <a:cs typeface="Gulim"/>
              </a:rPr>
              <a:t>download를 </a:t>
            </a:r>
            <a:r>
              <a:rPr sz="900" spc="-100" dirty="0">
                <a:latin typeface="LG Smart UI Regular" panose="020B0500000101010101" pitchFamily="50" charset="-127"/>
                <a:cs typeface="Gulim"/>
              </a:rPr>
              <a:t>클릭해</a:t>
            </a:r>
            <a:r>
              <a:rPr sz="900" spc="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25" dirty="0">
                <a:latin typeface="LG Smart UI Regular" panose="020B0500000101010101" pitchFamily="50" charset="-127"/>
                <a:cs typeface="Gulim"/>
              </a:rPr>
              <a:t>다운</a:t>
            </a:r>
            <a:endParaRPr sz="90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</a:pPr>
            <a:endParaRPr sz="100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 dirty="0">
              <a:latin typeface="LG Smart UI Regular" panose="020B0500000101010101" pitchFamily="50" charset="-127"/>
              <a:cs typeface="Gulim"/>
            </a:endParaRPr>
          </a:p>
          <a:p>
            <a:pPr marL="12700" marR="5080">
              <a:lnSpc>
                <a:spcPct val="103099"/>
              </a:lnSpc>
            </a:pPr>
            <a:r>
              <a:rPr sz="900" spc="-17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오른쪽</a:t>
            </a:r>
            <a:r>
              <a:rPr sz="900" spc="-1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2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화면</a:t>
            </a:r>
            <a:r>
              <a:rPr sz="900" spc="-120" dirty="0">
                <a:latin typeface="LG Smart UI Regular" panose="020B0500000101010101" pitchFamily="50" charset="-127"/>
                <a:cs typeface="Gulim"/>
              </a:rPr>
              <a:t>을</a:t>
            </a:r>
            <a:r>
              <a:rPr sz="90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20" dirty="0">
                <a:latin typeface="LG Smart UI Regular" panose="020B0500000101010101" pitchFamily="50" charset="-127"/>
                <a:cs typeface="Gulim"/>
              </a:rPr>
              <a:t>제외하고는</a:t>
            </a:r>
            <a:r>
              <a:rPr sz="90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80" dirty="0">
                <a:latin typeface="LG Smart UI Regular" panose="020B0500000101010101" pitchFamily="50" charset="-127"/>
                <a:cs typeface="Gulim"/>
              </a:rPr>
              <a:t>모두</a:t>
            </a:r>
            <a:r>
              <a:rPr sz="90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dirty="0">
                <a:latin typeface="LG Smart UI Regular" panose="020B0500000101010101" pitchFamily="50" charset="-127"/>
                <a:cs typeface="Gulim"/>
              </a:rPr>
              <a:t>Next를</a:t>
            </a:r>
            <a:r>
              <a:rPr sz="90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70" dirty="0">
                <a:latin typeface="LG Smart UI Regular" panose="020B0500000101010101" pitchFamily="50" charset="-127"/>
                <a:cs typeface="Gulim"/>
              </a:rPr>
              <a:t>눌러 </a:t>
            </a:r>
            <a:r>
              <a:rPr sz="900" spc="-25" dirty="0">
                <a:latin typeface="LG Smart UI Regular" panose="020B0500000101010101" pitchFamily="50" charset="-127"/>
                <a:cs typeface="Gulim"/>
              </a:rPr>
              <a:t>설치!</a:t>
            </a:r>
            <a:endParaRPr sz="90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50F004-AECA-F263-3DE5-B52F7D3F6D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765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spc="110" dirty="0"/>
              <a:t>Git</a:t>
            </a:r>
            <a:r>
              <a:rPr lang="en-US" altLang="ko-KR" sz="1850" spc="-120" dirty="0"/>
              <a:t> </a:t>
            </a:r>
            <a:r>
              <a:rPr lang="ko-KR" altLang="en-US" sz="1850" spc="-60" dirty="0"/>
              <a:t>설치하기</a:t>
            </a:r>
            <a:r>
              <a:rPr lang="en-US" altLang="ko-KR" sz="1850" spc="-60" dirty="0"/>
              <a:t>(Windows)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533400"/>
            <a:ext cx="5142230" cy="2040889"/>
            <a:chOff x="1523" y="205320"/>
            <a:chExt cx="5142230" cy="20408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05320"/>
              <a:ext cx="5141976" cy="2040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87844" y="1165631"/>
              <a:ext cx="857885" cy="120650"/>
            </a:xfrm>
            <a:custGeom>
              <a:avLst/>
              <a:gdLst/>
              <a:ahLst/>
              <a:cxnLst/>
              <a:rect l="l" t="t" r="r" b="b"/>
              <a:pathLst>
                <a:path w="857885" h="120650">
                  <a:moveTo>
                    <a:pt x="850049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13296"/>
                  </a:lnTo>
                  <a:lnTo>
                    <a:pt x="7213" y="120522"/>
                  </a:lnTo>
                  <a:lnTo>
                    <a:pt x="850049" y="120522"/>
                  </a:lnTo>
                  <a:lnTo>
                    <a:pt x="857262" y="113296"/>
                  </a:lnTo>
                  <a:lnTo>
                    <a:pt x="857262" y="104457"/>
                  </a:lnTo>
                  <a:lnTo>
                    <a:pt x="32181" y="104457"/>
                  </a:lnTo>
                  <a:lnTo>
                    <a:pt x="16040" y="88303"/>
                  </a:lnTo>
                  <a:lnTo>
                    <a:pt x="32181" y="88303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857262" y="16065"/>
                  </a:lnTo>
                  <a:lnTo>
                    <a:pt x="857262" y="7226"/>
                  </a:lnTo>
                  <a:lnTo>
                    <a:pt x="850049" y="0"/>
                  </a:lnTo>
                  <a:close/>
                </a:path>
                <a:path w="857885" h="120650">
                  <a:moveTo>
                    <a:pt x="32181" y="88303"/>
                  </a:moveTo>
                  <a:lnTo>
                    <a:pt x="16040" y="88303"/>
                  </a:lnTo>
                  <a:lnTo>
                    <a:pt x="32181" y="104457"/>
                  </a:lnTo>
                  <a:lnTo>
                    <a:pt x="32181" y="88303"/>
                  </a:lnTo>
                  <a:close/>
                </a:path>
                <a:path w="857885" h="120650">
                  <a:moveTo>
                    <a:pt x="825068" y="88303"/>
                  </a:moveTo>
                  <a:lnTo>
                    <a:pt x="32181" y="88303"/>
                  </a:lnTo>
                  <a:lnTo>
                    <a:pt x="32181" y="104457"/>
                  </a:lnTo>
                  <a:lnTo>
                    <a:pt x="825068" y="104457"/>
                  </a:lnTo>
                  <a:lnTo>
                    <a:pt x="825068" y="88303"/>
                  </a:lnTo>
                  <a:close/>
                </a:path>
                <a:path w="857885" h="120650">
                  <a:moveTo>
                    <a:pt x="825068" y="16065"/>
                  </a:moveTo>
                  <a:lnTo>
                    <a:pt x="825068" y="104457"/>
                  </a:lnTo>
                  <a:lnTo>
                    <a:pt x="841121" y="88303"/>
                  </a:lnTo>
                  <a:lnTo>
                    <a:pt x="857262" y="88303"/>
                  </a:lnTo>
                  <a:lnTo>
                    <a:pt x="857262" y="32219"/>
                  </a:lnTo>
                  <a:lnTo>
                    <a:pt x="841121" y="32219"/>
                  </a:lnTo>
                  <a:lnTo>
                    <a:pt x="825068" y="16065"/>
                  </a:lnTo>
                  <a:close/>
                </a:path>
                <a:path w="857885" h="120650">
                  <a:moveTo>
                    <a:pt x="857262" y="88303"/>
                  </a:moveTo>
                  <a:lnTo>
                    <a:pt x="841121" y="88303"/>
                  </a:lnTo>
                  <a:lnTo>
                    <a:pt x="825068" y="104457"/>
                  </a:lnTo>
                  <a:lnTo>
                    <a:pt x="857262" y="104457"/>
                  </a:lnTo>
                  <a:lnTo>
                    <a:pt x="857262" y="88303"/>
                  </a:lnTo>
                  <a:close/>
                </a:path>
                <a:path w="857885" h="120650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857885" h="120650">
                  <a:moveTo>
                    <a:pt x="825068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825068" y="32219"/>
                  </a:lnTo>
                  <a:lnTo>
                    <a:pt x="825068" y="16065"/>
                  </a:lnTo>
                  <a:close/>
                </a:path>
                <a:path w="857885" h="120650">
                  <a:moveTo>
                    <a:pt x="857262" y="16065"/>
                  </a:moveTo>
                  <a:lnTo>
                    <a:pt x="825068" y="16065"/>
                  </a:lnTo>
                  <a:lnTo>
                    <a:pt x="841121" y="32219"/>
                  </a:lnTo>
                  <a:lnTo>
                    <a:pt x="857262" y="32219"/>
                  </a:lnTo>
                  <a:lnTo>
                    <a:pt x="857262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7844" y="1165631"/>
              <a:ext cx="857885" cy="120650"/>
            </a:xfrm>
            <a:custGeom>
              <a:avLst/>
              <a:gdLst/>
              <a:ahLst/>
              <a:cxnLst/>
              <a:rect l="l" t="t" r="r" b="b"/>
              <a:pathLst>
                <a:path w="857885" h="120650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841121" y="0"/>
                  </a:lnTo>
                  <a:lnTo>
                    <a:pt x="850049" y="0"/>
                  </a:lnTo>
                  <a:lnTo>
                    <a:pt x="857262" y="7226"/>
                  </a:lnTo>
                  <a:lnTo>
                    <a:pt x="857262" y="16065"/>
                  </a:lnTo>
                  <a:lnTo>
                    <a:pt x="857262" y="104457"/>
                  </a:lnTo>
                  <a:lnTo>
                    <a:pt x="857262" y="113296"/>
                  </a:lnTo>
                  <a:lnTo>
                    <a:pt x="850049" y="120522"/>
                  </a:lnTo>
                  <a:lnTo>
                    <a:pt x="841121" y="120522"/>
                  </a:lnTo>
                  <a:lnTo>
                    <a:pt x="16040" y="120522"/>
                  </a:lnTo>
                  <a:lnTo>
                    <a:pt x="7213" y="120522"/>
                  </a:lnTo>
                  <a:lnTo>
                    <a:pt x="0" y="113296"/>
                  </a:lnTo>
                  <a:lnTo>
                    <a:pt x="0" y="104457"/>
                  </a:lnTo>
                  <a:lnTo>
                    <a:pt x="0" y="16065"/>
                  </a:lnTo>
                  <a:close/>
                </a:path>
                <a:path w="857885" h="120650">
                  <a:moveTo>
                    <a:pt x="32181" y="104457"/>
                  </a:moveTo>
                  <a:lnTo>
                    <a:pt x="16040" y="88303"/>
                  </a:lnTo>
                  <a:lnTo>
                    <a:pt x="841121" y="88303"/>
                  </a:lnTo>
                  <a:lnTo>
                    <a:pt x="825068" y="104457"/>
                  </a:lnTo>
                  <a:lnTo>
                    <a:pt x="825068" y="16065"/>
                  </a:lnTo>
                  <a:lnTo>
                    <a:pt x="84112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04457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4388" y="1488860"/>
            <a:ext cx="907415" cy="355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85" dirty="0"/>
              <a:t>생성할</a:t>
            </a:r>
            <a:r>
              <a:rPr sz="750" spc="-35" dirty="0"/>
              <a:t> </a:t>
            </a:r>
            <a:r>
              <a:rPr sz="750" spc="-110" dirty="0"/>
              <a:t>브랜치</a:t>
            </a:r>
            <a:r>
              <a:rPr sz="750" spc="-35" dirty="0"/>
              <a:t> </a:t>
            </a:r>
            <a:r>
              <a:rPr sz="750" spc="-25" dirty="0"/>
              <a:t>이름을 </a:t>
            </a:r>
            <a:r>
              <a:rPr sz="750" spc="-80" dirty="0"/>
              <a:t>빈칸에</a:t>
            </a:r>
            <a:r>
              <a:rPr sz="750" spc="-40" dirty="0"/>
              <a:t> </a:t>
            </a:r>
            <a:r>
              <a:rPr sz="750" spc="-90" dirty="0"/>
              <a:t>입력</a:t>
            </a:r>
            <a:r>
              <a:rPr sz="750" spc="-50" dirty="0"/>
              <a:t> 후</a:t>
            </a:r>
            <a:r>
              <a:rPr sz="750" spc="50" dirty="0"/>
              <a:t> Create</a:t>
            </a:r>
            <a:r>
              <a:rPr sz="750" spc="35" dirty="0"/>
              <a:t> </a:t>
            </a:r>
            <a:r>
              <a:rPr sz="750" dirty="0"/>
              <a:t>branch</a:t>
            </a:r>
            <a:r>
              <a:rPr sz="750" spc="50" dirty="0"/>
              <a:t> </a:t>
            </a:r>
            <a:r>
              <a:rPr sz="750" spc="-105" dirty="0"/>
              <a:t>클릭</a:t>
            </a:r>
            <a:endParaRPr sz="750" dirty="0"/>
          </a:p>
        </p:txBody>
      </p:sp>
      <p:sp>
        <p:nvSpPr>
          <p:cNvPr id="7" name="object 7"/>
          <p:cNvSpPr txBox="1"/>
          <p:nvPr/>
        </p:nvSpPr>
        <p:spPr>
          <a:xfrm>
            <a:off x="930655" y="2109128"/>
            <a:ext cx="1198245" cy="2406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9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협업할</a:t>
            </a:r>
            <a:r>
              <a:rPr sz="750" spc="-2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4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때</a:t>
            </a:r>
            <a:r>
              <a:rPr sz="750" spc="-3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정한(정해진)</a:t>
            </a:r>
            <a:r>
              <a:rPr sz="750" spc="-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브랜치</a:t>
            </a:r>
            <a:r>
              <a:rPr sz="750" spc="50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이름</a:t>
            </a:r>
            <a:r>
              <a:rPr sz="750" spc="-3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규칙을</a:t>
            </a:r>
            <a:r>
              <a:rPr sz="750" spc="-3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따르면</a:t>
            </a:r>
            <a:r>
              <a:rPr sz="750" spc="-3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됨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9C5CF4E-E2F4-5110-E2AB-743D78FF94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 err="1"/>
              <a:t>브랜치</a:t>
            </a:r>
            <a:r>
              <a:rPr lang="ko-KR" altLang="en-US" sz="1850" spc="-10" dirty="0"/>
              <a:t> 생성하기 </a:t>
            </a:r>
            <a:r>
              <a:rPr lang="en-US" altLang="ko-KR" sz="1850" spc="-10" dirty="0"/>
              <a:t>#1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531495"/>
            <a:ext cx="5142230" cy="2211705"/>
            <a:chOff x="1523" y="205320"/>
            <a:chExt cx="5142230" cy="22117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05320"/>
              <a:ext cx="5141976" cy="22116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5690" y="891882"/>
              <a:ext cx="357505" cy="139700"/>
            </a:xfrm>
            <a:custGeom>
              <a:avLst/>
              <a:gdLst/>
              <a:ahLst/>
              <a:cxnLst/>
              <a:rect l="l" t="t" r="r" b="b"/>
              <a:pathLst>
                <a:path w="357505" h="139700">
                  <a:moveTo>
                    <a:pt x="349961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132308"/>
                  </a:lnTo>
                  <a:lnTo>
                    <a:pt x="7213" y="139534"/>
                  </a:lnTo>
                  <a:lnTo>
                    <a:pt x="349961" y="139534"/>
                  </a:lnTo>
                  <a:lnTo>
                    <a:pt x="357187" y="132308"/>
                  </a:lnTo>
                  <a:lnTo>
                    <a:pt x="357187" y="123469"/>
                  </a:lnTo>
                  <a:lnTo>
                    <a:pt x="32181" y="123469"/>
                  </a:lnTo>
                  <a:lnTo>
                    <a:pt x="16040" y="107403"/>
                  </a:lnTo>
                  <a:lnTo>
                    <a:pt x="32181" y="107403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52"/>
                  </a:lnTo>
                  <a:lnTo>
                    <a:pt x="357187" y="16052"/>
                  </a:lnTo>
                  <a:lnTo>
                    <a:pt x="357187" y="7213"/>
                  </a:lnTo>
                  <a:lnTo>
                    <a:pt x="349961" y="0"/>
                  </a:lnTo>
                  <a:close/>
                </a:path>
                <a:path w="357505" h="139700">
                  <a:moveTo>
                    <a:pt x="32181" y="107403"/>
                  </a:moveTo>
                  <a:lnTo>
                    <a:pt x="16040" y="107403"/>
                  </a:lnTo>
                  <a:lnTo>
                    <a:pt x="32181" y="123469"/>
                  </a:lnTo>
                  <a:lnTo>
                    <a:pt x="32181" y="107403"/>
                  </a:lnTo>
                  <a:close/>
                </a:path>
                <a:path w="357505" h="139700">
                  <a:moveTo>
                    <a:pt x="325094" y="107403"/>
                  </a:moveTo>
                  <a:lnTo>
                    <a:pt x="32181" y="107403"/>
                  </a:lnTo>
                  <a:lnTo>
                    <a:pt x="32181" y="123469"/>
                  </a:lnTo>
                  <a:lnTo>
                    <a:pt x="325094" y="123469"/>
                  </a:lnTo>
                  <a:lnTo>
                    <a:pt x="325094" y="107403"/>
                  </a:lnTo>
                  <a:close/>
                </a:path>
                <a:path w="357505" h="139700">
                  <a:moveTo>
                    <a:pt x="325094" y="16052"/>
                  </a:moveTo>
                  <a:lnTo>
                    <a:pt x="325094" y="123469"/>
                  </a:lnTo>
                  <a:lnTo>
                    <a:pt x="341134" y="107403"/>
                  </a:lnTo>
                  <a:lnTo>
                    <a:pt x="357187" y="107403"/>
                  </a:lnTo>
                  <a:lnTo>
                    <a:pt x="357187" y="32219"/>
                  </a:lnTo>
                  <a:lnTo>
                    <a:pt x="341134" y="32219"/>
                  </a:lnTo>
                  <a:lnTo>
                    <a:pt x="325094" y="16052"/>
                  </a:lnTo>
                  <a:close/>
                </a:path>
                <a:path w="357505" h="139700">
                  <a:moveTo>
                    <a:pt x="357187" y="107403"/>
                  </a:moveTo>
                  <a:lnTo>
                    <a:pt x="341134" y="107403"/>
                  </a:lnTo>
                  <a:lnTo>
                    <a:pt x="325094" y="123469"/>
                  </a:lnTo>
                  <a:lnTo>
                    <a:pt x="357187" y="123469"/>
                  </a:lnTo>
                  <a:lnTo>
                    <a:pt x="357187" y="107403"/>
                  </a:lnTo>
                  <a:close/>
                </a:path>
                <a:path w="357505" h="139700">
                  <a:moveTo>
                    <a:pt x="32181" y="16052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52"/>
                  </a:lnTo>
                  <a:close/>
                </a:path>
                <a:path w="357505" h="139700">
                  <a:moveTo>
                    <a:pt x="325094" y="16052"/>
                  </a:moveTo>
                  <a:lnTo>
                    <a:pt x="32181" y="16052"/>
                  </a:lnTo>
                  <a:lnTo>
                    <a:pt x="32181" y="32219"/>
                  </a:lnTo>
                  <a:lnTo>
                    <a:pt x="325094" y="32219"/>
                  </a:lnTo>
                  <a:lnTo>
                    <a:pt x="325094" y="16052"/>
                  </a:lnTo>
                  <a:close/>
                </a:path>
                <a:path w="357505" h="139700">
                  <a:moveTo>
                    <a:pt x="357187" y="16052"/>
                  </a:moveTo>
                  <a:lnTo>
                    <a:pt x="325094" y="16052"/>
                  </a:lnTo>
                  <a:lnTo>
                    <a:pt x="341134" y="32219"/>
                  </a:lnTo>
                  <a:lnTo>
                    <a:pt x="357187" y="32219"/>
                  </a:lnTo>
                  <a:lnTo>
                    <a:pt x="357187" y="160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5690" y="891882"/>
              <a:ext cx="357505" cy="139700"/>
            </a:xfrm>
            <a:custGeom>
              <a:avLst/>
              <a:gdLst/>
              <a:ahLst/>
              <a:cxnLst/>
              <a:rect l="l" t="t" r="r" b="b"/>
              <a:pathLst>
                <a:path w="357505" h="139700">
                  <a:moveTo>
                    <a:pt x="0" y="16052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341134" y="0"/>
                  </a:lnTo>
                  <a:lnTo>
                    <a:pt x="349961" y="0"/>
                  </a:lnTo>
                  <a:lnTo>
                    <a:pt x="357187" y="7213"/>
                  </a:lnTo>
                  <a:lnTo>
                    <a:pt x="357187" y="16052"/>
                  </a:lnTo>
                  <a:lnTo>
                    <a:pt x="357187" y="123469"/>
                  </a:lnTo>
                  <a:lnTo>
                    <a:pt x="357187" y="132308"/>
                  </a:lnTo>
                  <a:lnTo>
                    <a:pt x="349961" y="139534"/>
                  </a:lnTo>
                  <a:lnTo>
                    <a:pt x="341134" y="139534"/>
                  </a:lnTo>
                  <a:lnTo>
                    <a:pt x="16040" y="139534"/>
                  </a:lnTo>
                  <a:lnTo>
                    <a:pt x="7213" y="139534"/>
                  </a:lnTo>
                  <a:lnTo>
                    <a:pt x="0" y="132308"/>
                  </a:lnTo>
                  <a:lnTo>
                    <a:pt x="0" y="123469"/>
                  </a:lnTo>
                  <a:lnTo>
                    <a:pt x="0" y="16052"/>
                  </a:lnTo>
                  <a:close/>
                </a:path>
                <a:path w="357505" h="139700">
                  <a:moveTo>
                    <a:pt x="32181" y="123469"/>
                  </a:moveTo>
                  <a:lnTo>
                    <a:pt x="16040" y="107403"/>
                  </a:lnTo>
                  <a:lnTo>
                    <a:pt x="341134" y="107403"/>
                  </a:lnTo>
                  <a:lnTo>
                    <a:pt x="325094" y="123469"/>
                  </a:lnTo>
                  <a:lnTo>
                    <a:pt x="325094" y="16052"/>
                  </a:lnTo>
                  <a:lnTo>
                    <a:pt x="341134" y="32219"/>
                  </a:lnTo>
                  <a:lnTo>
                    <a:pt x="16040" y="32219"/>
                  </a:lnTo>
                  <a:lnTo>
                    <a:pt x="32181" y="16052"/>
                  </a:lnTo>
                  <a:lnTo>
                    <a:pt x="32181" y="123469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875" y="1160819"/>
            <a:ext cx="809625" cy="355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145" dirty="0"/>
              <a:t>오른쪽을</a:t>
            </a:r>
            <a:r>
              <a:rPr sz="750" spc="-40" dirty="0"/>
              <a:t> </a:t>
            </a:r>
            <a:r>
              <a:rPr sz="750" spc="-130" dirty="0"/>
              <a:t>보면</a:t>
            </a:r>
            <a:r>
              <a:rPr sz="750" spc="-30" dirty="0"/>
              <a:t> </a:t>
            </a:r>
            <a:r>
              <a:rPr sz="750" spc="-25" dirty="0" err="1"/>
              <a:t>현재</a:t>
            </a:r>
            <a:r>
              <a:rPr sz="750" spc="-25" dirty="0"/>
              <a:t> </a:t>
            </a:r>
            <a:r>
              <a:rPr sz="750" dirty="0" err="1"/>
              <a:t>branc가</a:t>
            </a:r>
            <a:r>
              <a:rPr sz="750" spc="35" dirty="0"/>
              <a:t> </a:t>
            </a:r>
            <a:r>
              <a:rPr sz="750" spc="-80" dirty="0"/>
              <a:t>어디인지</a:t>
            </a:r>
            <a:r>
              <a:rPr sz="750" spc="500" dirty="0"/>
              <a:t> </a:t>
            </a:r>
            <a:r>
              <a:rPr sz="750" spc="-90" dirty="0"/>
              <a:t>알</a:t>
            </a:r>
            <a:r>
              <a:rPr sz="750" spc="-40" dirty="0"/>
              <a:t> </a:t>
            </a:r>
            <a:r>
              <a:rPr sz="750" spc="-180" dirty="0"/>
              <a:t>수</a:t>
            </a:r>
            <a:r>
              <a:rPr sz="750" spc="-35" dirty="0"/>
              <a:t> </a:t>
            </a:r>
            <a:r>
              <a:rPr sz="750" spc="-25" dirty="0"/>
              <a:t>있음</a:t>
            </a:r>
            <a:endParaRPr sz="750" dirty="0"/>
          </a:p>
        </p:txBody>
      </p:sp>
      <p:sp>
        <p:nvSpPr>
          <p:cNvPr id="7" name="object 7"/>
          <p:cNvSpPr txBox="1"/>
          <p:nvPr/>
        </p:nvSpPr>
        <p:spPr>
          <a:xfrm>
            <a:off x="1246124" y="1877099"/>
            <a:ext cx="974090" cy="4818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800"/>
              </a:lnSpc>
              <a:spcBef>
                <a:spcPts val="90"/>
              </a:spcBef>
            </a:pPr>
            <a:r>
              <a:rPr sz="750" spc="-90" dirty="0">
                <a:latin typeface="LG Smart UI Regular" panose="020B0500000101010101" pitchFamily="50" charset="-127"/>
                <a:cs typeface="Gulim"/>
              </a:rPr>
              <a:t>이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곳에서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어떠한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작업을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해도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main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브랜치를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보면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변하지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않음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(합쳐주면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60" dirty="0">
                <a:latin typeface="LG Smart UI Regular" panose="020B0500000101010101" pitchFamily="50" charset="-127"/>
                <a:cs typeface="Gulim"/>
              </a:rPr>
              <a:t>그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때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5" dirty="0">
                <a:latin typeface="LG Smart UI Regular" panose="020B0500000101010101" pitchFamily="50" charset="-127"/>
                <a:cs typeface="Gulim"/>
              </a:rPr>
              <a:t>변함)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92DD8D7-F98B-614F-7E1C-B773522C5F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 err="1"/>
              <a:t>브랜치</a:t>
            </a:r>
            <a:r>
              <a:rPr lang="ko-KR" altLang="en-US" sz="1850" spc="-10" dirty="0"/>
              <a:t> 생성하기 </a:t>
            </a:r>
            <a:r>
              <a:rPr lang="en-US" altLang="ko-KR" sz="1850" spc="-10" dirty="0"/>
              <a:t>#2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23" y="511810"/>
            <a:ext cx="5142230" cy="2536190"/>
            <a:chOff x="1523" y="205320"/>
            <a:chExt cx="5142230" cy="2536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05320"/>
              <a:ext cx="5141976" cy="22061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06598" y="762698"/>
              <a:ext cx="561975" cy="139700"/>
            </a:xfrm>
            <a:custGeom>
              <a:avLst/>
              <a:gdLst/>
              <a:ahLst/>
              <a:cxnLst/>
              <a:rect l="l" t="t" r="r" b="b"/>
              <a:pathLst>
                <a:path w="561975" h="139700">
                  <a:moveTo>
                    <a:pt x="554482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32321"/>
                  </a:lnTo>
                  <a:lnTo>
                    <a:pt x="7213" y="139534"/>
                  </a:lnTo>
                  <a:lnTo>
                    <a:pt x="554482" y="139534"/>
                  </a:lnTo>
                  <a:lnTo>
                    <a:pt x="561517" y="132321"/>
                  </a:lnTo>
                  <a:lnTo>
                    <a:pt x="561517" y="123380"/>
                  </a:lnTo>
                  <a:lnTo>
                    <a:pt x="32092" y="123380"/>
                  </a:lnTo>
                  <a:lnTo>
                    <a:pt x="15951" y="107416"/>
                  </a:lnTo>
                  <a:lnTo>
                    <a:pt x="32092" y="107416"/>
                  </a:lnTo>
                  <a:lnTo>
                    <a:pt x="32092" y="32131"/>
                  </a:lnTo>
                  <a:lnTo>
                    <a:pt x="15951" y="32131"/>
                  </a:lnTo>
                  <a:lnTo>
                    <a:pt x="32092" y="15976"/>
                  </a:lnTo>
                  <a:lnTo>
                    <a:pt x="561517" y="15976"/>
                  </a:lnTo>
                  <a:lnTo>
                    <a:pt x="561517" y="7226"/>
                  </a:lnTo>
                  <a:lnTo>
                    <a:pt x="554482" y="0"/>
                  </a:lnTo>
                  <a:close/>
                </a:path>
                <a:path w="561975" h="139700">
                  <a:moveTo>
                    <a:pt x="32092" y="107416"/>
                  </a:moveTo>
                  <a:lnTo>
                    <a:pt x="15951" y="107416"/>
                  </a:lnTo>
                  <a:lnTo>
                    <a:pt x="32092" y="123380"/>
                  </a:lnTo>
                  <a:lnTo>
                    <a:pt x="32092" y="107416"/>
                  </a:lnTo>
                  <a:close/>
                </a:path>
                <a:path w="561975" h="139700">
                  <a:moveTo>
                    <a:pt x="529424" y="107416"/>
                  </a:moveTo>
                  <a:lnTo>
                    <a:pt x="32092" y="107416"/>
                  </a:lnTo>
                  <a:lnTo>
                    <a:pt x="32092" y="123380"/>
                  </a:lnTo>
                  <a:lnTo>
                    <a:pt x="529424" y="123380"/>
                  </a:lnTo>
                  <a:lnTo>
                    <a:pt x="529424" y="107416"/>
                  </a:lnTo>
                  <a:close/>
                </a:path>
                <a:path w="561975" h="139700">
                  <a:moveTo>
                    <a:pt x="529424" y="15976"/>
                  </a:moveTo>
                  <a:lnTo>
                    <a:pt x="529424" y="123380"/>
                  </a:lnTo>
                  <a:lnTo>
                    <a:pt x="545566" y="107416"/>
                  </a:lnTo>
                  <a:lnTo>
                    <a:pt x="561517" y="107416"/>
                  </a:lnTo>
                  <a:lnTo>
                    <a:pt x="561517" y="32131"/>
                  </a:lnTo>
                  <a:lnTo>
                    <a:pt x="545566" y="32131"/>
                  </a:lnTo>
                  <a:lnTo>
                    <a:pt x="529424" y="15976"/>
                  </a:lnTo>
                  <a:close/>
                </a:path>
                <a:path w="561975" h="139700">
                  <a:moveTo>
                    <a:pt x="561517" y="107416"/>
                  </a:moveTo>
                  <a:lnTo>
                    <a:pt x="545566" y="107416"/>
                  </a:lnTo>
                  <a:lnTo>
                    <a:pt x="529424" y="123380"/>
                  </a:lnTo>
                  <a:lnTo>
                    <a:pt x="561517" y="123380"/>
                  </a:lnTo>
                  <a:lnTo>
                    <a:pt x="561517" y="107416"/>
                  </a:lnTo>
                  <a:close/>
                </a:path>
                <a:path w="561975" h="139700">
                  <a:moveTo>
                    <a:pt x="32092" y="15976"/>
                  </a:moveTo>
                  <a:lnTo>
                    <a:pt x="15951" y="32131"/>
                  </a:lnTo>
                  <a:lnTo>
                    <a:pt x="32092" y="32131"/>
                  </a:lnTo>
                  <a:lnTo>
                    <a:pt x="32092" y="15976"/>
                  </a:lnTo>
                  <a:close/>
                </a:path>
                <a:path w="561975" h="139700">
                  <a:moveTo>
                    <a:pt x="529424" y="15976"/>
                  </a:moveTo>
                  <a:lnTo>
                    <a:pt x="32092" y="15976"/>
                  </a:lnTo>
                  <a:lnTo>
                    <a:pt x="32092" y="32131"/>
                  </a:lnTo>
                  <a:lnTo>
                    <a:pt x="529424" y="32131"/>
                  </a:lnTo>
                  <a:lnTo>
                    <a:pt x="529424" y="15976"/>
                  </a:lnTo>
                  <a:close/>
                </a:path>
                <a:path w="561975" h="139700">
                  <a:moveTo>
                    <a:pt x="561517" y="15976"/>
                  </a:moveTo>
                  <a:lnTo>
                    <a:pt x="529424" y="15976"/>
                  </a:lnTo>
                  <a:lnTo>
                    <a:pt x="545566" y="32131"/>
                  </a:lnTo>
                  <a:lnTo>
                    <a:pt x="561517" y="32131"/>
                  </a:lnTo>
                  <a:lnTo>
                    <a:pt x="561517" y="159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06598" y="762698"/>
              <a:ext cx="561975" cy="139700"/>
            </a:xfrm>
            <a:custGeom>
              <a:avLst/>
              <a:gdLst/>
              <a:ahLst/>
              <a:cxnLst/>
              <a:rect l="l" t="t" r="r" b="b"/>
              <a:pathLst>
                <a:path w="561975" h="139700">
                  <a:moveTo>
                    <a:pt x="0" y="15976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545566" y="0"/>
                  </a:lnTo>
                  <a:lnTo>
                    <a:pt x="554482" y="0"/>
                  </a:lnTo>
                  <a:lnTo>
                    <a:pt x="561517" y="7226"/>
                  </a:lnTo>
                  <a:lnTo>
                    <a:pt x="561517" y="15976"/>
                  </a:lnTo>
                  <a:lnTo>
                    <a:pt x="561517" y="123380"/>
                  </a:lnTo>
                  <a:lnTo>
                    <a:pt x="561517" y="132321"/>
                  </a:lnTo>
                  <a:lnTo>
                    <a:pt x="554482" y="139534"/>
                  </a:lnTo>
                  <a:lnTo>
                    <a:pt x="545566" y="139534"/>
                  </a:lnTo>
                  <a:lnTo>
                    <a:pt x="15951" y="139534"/>
                  </a:lnTo>
                  <a:lnTo>
                    <a:pt x="7213" y="139534"/>
                  </a:lnTo>
                  <a:lnTo>
                    <a:pt x="0" y="132321"/>
                  </a:lnTo>
                  <a:lnTo>
                    <a:pt x="0" y="123380"/>
                  </a:lnTo>
                  <a:lnTo>
                    <a:pt x="0" y="15976"/>
                  </a:lnTo>
                  <a:close/>
                </a:path>
                <a:path w="561975" h="139700">
                  <a:moveTo>
                    <a:pt x="32092" y="123380"/>
                  </a:moveTo>
                  <a:lnTo>
                    <a:pt x="15951" y="107416"/>
                  </a:lnTo>
                  <a:lnTo>
                    <a:pt x="545566" y="107416"/>
                  </a:lnTo>
                  <a:lnTo>
                    <a:pt x="529424" y="123380"/>
                  </a:lnTo>
                  <a:lnTo>
                    <a:pt x="529424" y="15976"/>
                  </a:lnTo>
                  <a:lnTo>
                    <a:pt x="545566" y="32131"/>
                  </a:lnTo>
                  <a:lnTo>
                    <a:pt x="15951" y="32131"/>
                  </a:lnTo>
                  <a:lnTo>
                    <a:pt x="32092" y="15976"/>
                  </a:lnTo>
                  <a:lnTo>
                    <a:pt x="32092" y="123380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50654" y="1567230"/>
              <a:ext cx="463550" cy="139700"/>
            </a:xfrm>
            <a:custGeom>
              <a:avLst/>
              <a:gdLst/>
              <a:ahLst/>
              <a:cxnLst/>
              <a:rect l="l" t="t" r="r" b="b"/>
              <a:pathLst>
                <a:path w="463550" h="139700">
                  <a:moveTo>
                    <a:pt x="456120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132308"/>
                  </a:lnTo>
                  <a:lnTo>
                    <a:pt x="7213" y="139534"/>
                  </a:lnTo>
                  <a:lnTo>
                    <a:pt x="456120" y="139534"/>
                  </a:lnTo>
                  <a:lnTo>
                    <a:pt x="463334" y="132308"/>
                  </a:lnTo>
                  <a:lnTo>
                    <a:pt x="463334" y="123367"/>
                  </a:lnTo>
                  <a:lnTo>
                    <a:pt x="32092" y="123367"/>
                  </a:lnTo>
                  <a:lnTo>
                    <a:pt x="15951" y="107403"/>
                  </a:lnTo>
                  <a:lnTo>
                    <a:pt x="32092" y="107403"/>
                  </a:lnTo>
                  <a:lnTo>
                    <a:pt x="32092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463334" y="15963"/>
                  </a:lnTo>
                  <a:lnTo>
                    <a:pt x="463334" y="7213"/>
                  </a:lnTo>
                  <a:lnTo>
                    <a:pt x="456120" y="0"/>
                  </a:lnTo>
                  <a:close/>
                </a:path>
                <a:path w="463550" h="139700">
                  <a:moveTo>
                    <a:pt x="32092" y="107403"/>
                  </a:moveTo>
                  <a:lnTo>
                    <a:pt x="15951" y="107403"/>
                  </a:lnTo>
                  <a:lnTo>
                    <a:pt x="32092" y="123367"/>
                  </a:lnTo>
                  <a:lnTo>
                    <a:pt x="32092" y="107403"/>
                  </a:lnTo>
                  <a:close/>
                </a:path>
                <a:path w="463550" h="139700">
                  <a:moveTo>
                    <a:pt x="431241" y="107403"/>
                  </a:moveTo>
                  <a:lnTo>
                    <a:pt x="32092" y="107403"/>
                  </a:lnTo>
                  <a:lnTo>
                    <a:pt x="32092" y="123367"/>
                  </a:lnTo>
                  <a:lnTo>
                    <a:pt x="431241" y="123367"/>
                  </a:lnTo>
                  <a:lnTo>
                    <a:pt x="431241" y="107403"/>
                  </a:lnTo>
                  <a:close/>
                </a:path>
                <a:path w="463550" h="139700">
                  <a:moveTo>
                    <a:pt x="431241" y="15963"/>
                  </a:moveTo>
                  <a:lnTo>
                    <a:pt x="431241" y="123367"/>
                  </a:lnTo>
                  <a:lnTo>
                    <a:pt x="447382" y="107403"/>
                  </a:lnTo>
                  <a:lnTo>
                    <a:pt x="463334" y="107403"/>
                  </a:lnTo>
                  <a:lnTo>
                    <a:pt x="463334" y="32118"/>
                  </a:lnTo>
                  <a:lnTo>
                    <a:pt x="447382" y="32118"/>
                  </a:lnTo>
                  <a:lnTo>
                    <a:pt x="431241" y="15963"/>
                  </a:lnTo>
                  <a:close/>
                </a:path>
                <a:path w="463550" h="139700">
                  <a:moveTo>
                    <a:pt x="463334" y="107403"/>
                  </a:moveTo>
                  <a:lnTo>
                    <a:pt x="447382" y="107403"/>
                  </a:lnTo>
                  <a:lnTo>
                    <a:pt x="431241" y="123367"/>
                  </a:lnTo>
                  <a:lnTo>
                    <a:pt x="463334" y="123367"/>
                  </a:lnTo>
                  <a:lnTo>
                    <a:pt x="463334" y="107403"/>
                  </a:lnTo>
                  <a:close/>
                </a:path>
                <a:path w="463550" h="139700">
                  <a:moveTo>
                    <a:pt x="32092" y="15963"/>
                  </a:moveTo>
                  <a:lnTo>
                    <a:pt x="15951" y="32118"/>
                  </a:lnTo>
                  <a:lnTo>
                    <a:pt x="32092" y="32118"/>
                  </a:lnTo>
                  <a:lnTo>
                    <a:pt x="32092" y="15963"/>
                  </a:lnTo>
                  <a:close/>
                </a:path>
                <a:path w="463550" h="139700">
                  <a:moveTo>
                    <a:pt x="431241" y="15963"/>
                  </a:moveTo>
                  <a:lnTo>
                    <a:pt x="32092" y="15963"/>
                  </a:lnTo>
                  <a:lnTo>
                    <a:pt x="32092" y="32118"/>
                  </a:lnTo>
                  <a:lnTo>
                    <a:pt x="431241" y="32118"/>
                  </a:lnTo>
                  <a:lnTo>
                    <a:pt x="431241" y="15963"/>
                  </a:lnTo>
                  <a:close/>
                </a:path>
                <a:path w="463550" h="139700">
                  <a:moveTo>
                    <a:pt x="463334" y="15963"/>
                  </a:moveTo>
                  <a:lnTo>
                    <a:pt x="431241" y="15963"/>
                  </a:lnTo>
                  <a:lnTo>
                    <a:pt x="447382" y="32118"/>
                  </a:lnTo>
                  <a:lnTo>
                    <a:pt x="463334" y="32118"/>
                  </a:lnTo>
                  <a:lnTo>
                    <a:pt x="463334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50654" y="1567230"/>
              <a:ext cx="463550" cy="139700"/>
            </a:xfrm>
            <a:custGeom>
              <a:avLst/>
              <a:gdLst/>
              <a:ahLst/>
              <a:cxnLst/>
              <a:rect l="l" t="t" r="r" b="b"/>
              <a:pathLst>
                <a:path w="463550" h="139700">
                  <a:moveTo>
                    <a:pt x="0" y="15963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447382" y="0"/>
                  </a:lnTo>
                  <a:lnTo>
                    <a:pt x="456120" y="0"/>
                  </a:lnTo>
                  <a:lnTo>
                    <a:pt x="463334" y="7213"/>
                  </a:lnTo>
                  <a:lnTo>
                    <a:pt x="463334" y="15963"/>
                  </a:lnTo>
                  <a:lnTo>
                    <a:pt x="463334" y="123367"/>
                  </a:lnTo>
                  <a:lnTo>
                    <a:pt x="463334" y="132308"/>
                  </a:lnTo>
                  <a:lnTo>
                    <a:pt x="456120" y="139534"/>
                  </a:lnTo>
                  <a:lnTo>
                    <a:pt x="447382" y="139534"/>
                  </a:lnTo>
                  <a:lnTo>
                    <a:pt x="15951" y="139534"/>
                  </a:lnTo>
                  <a:lnTo>
                    <a:pt x="7213" y="139534"/>
                  </a:lnTo>
                  <a:lnTo>
                    <a:pt x="0" y="132308"/>
                  </a:lnTo>
                  <a:lnTo>
                    <a:pt x="0" y="123367"/>
                  </a:lnTo>
                  <a:lnTo>
                    <a:pt x="0" y="15963"/>
                  </a:lnTo>
                  <a:close/>
                </a:path>
                <a:path w="463550" h="139700">
                  <a:moveTo>
                    <a:pt x="32092" y="123367"/>
                  </a:moveTo>
                  <a:lnTo>
                    <a:pt x="15951" y="107403"/>
                  </a:lnTo>
                  <a:lnTo>
                    <a:pt x="447382" y="107403"/>
                  </a:lnTo>
                  <a:lnTo>
                    <a:pt x="431241" y="123367"/>
                  </a:lnTo>
                  <a:lnTo>
                    <a:pt x="431241" y="15963"/>
                  </a:lnTo>
                  <a:lnTo>
                    <a:pt x="447382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32092" y="123367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3" y="2126132"/>
              <a:ext cx="2065655" cy="615950"/>
            </a:xfrm>
            <a:custGeom>
              <a:avLst/>
              <a:gdLst/>
              <a:ahLst/>
              <a:cxnLst/>
              <a:rect l="l" t="t" r="r" b="b"/>
              <a:pathLst>
                <a:path w="2065655" h="615950">
                  <a:moveTo>
                    <a:pt x="2065159" y="0"/>
                  </a:moveTo>
                  <a:lnTo>
                    <a:pt x="0" y="0"/>
                  </a:lnTo>
                  <a:lnTo>
                    <a:pt x="0" y="615365"/>
                  </a:lnTo>
                  <a:lnTo>
                    <a:pt x="2065159" y="615365"/>
                  </a:lnTo>
                  <a:lnTo>
                    <a:pt x="2065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076" y="2278537"/>
            <a:ext cx="2012950" cy="5788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90" dirty="0">
                <a:latin typeface="LG Smart UI Regular" panose="020B0500000101010101" pitchFamily="50" charset="-127"/>
                <a:cs typeface="Gulim"/>
              </a:rPr>
              <a:t>이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브랜치에서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작업을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마치고,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main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브랜치에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0" dirty="0">
                <a:latin typeface="LG Smart UI Regular" panose="020B0500000101010101" pitchFamily="50" charset="-127"/>
                <a:cs typeface="Gulim"/>
              </a:rPr>
              <a:t>합치고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싶으면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요청을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0" dirty="0">
                <a:latin typeface="LG Smart UI Regular" panose="020B0500000101010101" pitchFamily="50" charset="-127"/>
                <a:cs typeface="Gulim"/>
              </a:rPr>
              <a:t>해야함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-</a:t>
            </a:r>
            <a:r>
              <a:rPr sz="750" spc="-155" dirty="0">
                <a:latin typeface="LG Smart UI Regular" panose="020B0500000101010101" pitchFamily="50" charset="-127"/>
                <a:cs typeface="Gulim"/>
              </a:rPr>
              <a:t>&gt;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Pull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Request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0" dirty="0">
                <a:latin typeface="LG Smart UI Regular" panose="020B0500000101010101" pitchFamily="50" charset="-127"/>
                <a:cs typeface="Gulim"/>
              </a:rPr>
              <a:t>(당김</a:t>
            </a:r>
            <a:r>
              <a:rPr sz="75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요청)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00" dirty="0">
              <a:latin typeface="LG Smart UI Regular" panose="020B0500000101010101" pitchFamily="50" charset="-127"/>
              <a:cs typeface="Gulim"/>
            </a:endParaRPr>
          </a:p>
          <a:p>
            <a:pPr marL="12700" marR="33655">
              <a:lnSpc>
                <a:spcPct val="101299"/>
              </a:lnSpc>
            </a:pPr>
            <a:r>
              <a:rPr sz="750" dirty="0">
                <a:latin typeface="LG Smart UI Regular" panose="020B0500000101010101" pitchFamily="50" charset="-127"/>
                <a:cs typeface="Gulim"/>
              </a:rPr>
              <a:t>main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브랜치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0" dirty="0">
                <a:latin typeface="LG Smart UI Regular" panose="020B0500000101010101" pitchFamily="50" charset="-127"/>
                <a:cs typeface="Gulim"/>
              </a:rPr>
              <a:t>입장에서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내가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작업한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것을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‘당길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5" dirty="0">
                <a:latin typeface="LG Smart UI Regular" panose="020B0500000101010101" pitchFamily="50" charset="-127"/>
                <a:cs typeface="Gulim"/>
              </a:rPr>
              <a:t>것’을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요청하는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것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53688" y="1369734"/>
            <a:ext cx="1139190" cy="2427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80"/>
              </a:spcBef>
            </a:pPr>
            <a:r>
              <a:rPr sz="750" dirty="0">
                <a:latin typeface="LG Smart UI Regular" panose="020B0500000101010101" pitchFamily="50" charset="-127"/>
                <a:cs typeface="Gulim"/>
              </a:rPr>
              <a:t>Pull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Request를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하고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latin typeface="LG Smart UI Regular" panose="020B0500000101010101" pitchFamily="50" charset="-127"/>
                <a:cs typeface="Gulim"/>
              </a:rPr>
              <a:t>싶으면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50" dirty="0">
                <a:latin typeface="LG Smart UI Regular" panose="020B0500000101010101" pitchFamily="50" charset="-127"/>
                <a:cs typeface="Gulim"/>
              </a:rPr>
              <a:t>둘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50" dirty="0">
                <a:latin typeface="LG Smart UI Regular" panose="020B0500000101010101" pitchFamily="50" charset="-127"/>
                <a:cs typeface="Gulim"/>
              </a:rPr>
              <a:t>중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하나를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누르면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됨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69137" y="1413052"/>
            <a:ext cx="1196340" cy="163830"/>
            <a:chOff x="869137" y="1413052"/>
            <a:chExt cx="1196340" cy="163830"/>
          </a:xfrm>
        </p:grpSpPr>
        <p:sp>
          <p:nvSpPr>
            <p:cNvPr id="13" name="object 13"/>
            <p:cNvSpPr/>
            <p:nvPr/>
          </p:nvSpPr>
          <p:spPr>
            <a:xfrm>
              <a:off x="871131" y="1415046"/>
              <a:ext cx="1191895" cy="160020"/>
            </a:xfrm>
            <a:custGeom>
              <a:avLst/>
              <a:gdLst/>
              <a:ahLst/>
              <a:cxnLst/>
              <a:rect l="l" t="t" r="r" b="b"/>
              <a:pathLst>
                <a:path w="1191895" h="160019">
                  <a:moveTo>
                    <a:pt x="1184732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52374"/>
                  </a:lnTo>
                  <a:lnTo>
                    <a:pt x="7213" y="159588"/>
                  </a:lnTo>
                  <a:lnTo>
                    <a:pt x="1184732" y="159588"/>
                  </a:lnTo>
                  <a:lnTo>
                    <a:pt x="1191856" y="152374"/>
                  </a:lnTo>
                  <a:lnTo>
                    <a:pt x="1191856" y="143522"/>
                  </a:lnTo>
                  <a:lnTo>
                    <a:pt x="32181" y="143522"/>
                  </a:lnTo>
                  <a:lnTo>
                    <a:pt x="16040" y="127368"/>
                  </a:lnTo>
                  <a:lnTo>
                    <a:pt x="32181" y="127368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1191856" y="16065"/>
                  </a:lnTo>
                  <a:lnTo>
                    <a:pt x="1191856" y="7226"/>
                  </a:lnTo>
                  <a:lnTo>
                    <a:pt x="1184732" y="0"/>
                  </a:lnTo>
                  <a:close/>
                </a:path>
                <a:path w="1191895" h="160019">
                  <a:moveTo>
                    <a:pt x="32181" y="127368"/>
                  </a:moveTo>
                  <a:lnTo>
                    <a:pt x="16040" y="127368"/>
                  </a:lnTo>
                  <a:lnTo>
                    <a:pt x="32181" y="143522"/>
                  </a:lnTo>
                  <a:lnTo>
                    <a:pt x="32181" y="127368"/>
                  </a:lnTo>
                  <a:close/>
                </a:path>
                <a:path w="1191895" h="160019">
                  <a:moveTo>
                    <a:pt x="1159764" y="127368"/>
                  </a:moveTo>
                  <a:lnTo>
                    <a:pt x="32181" y="127368"/>
                  </a:lnTo>
                  <a:lnTo>
                    <a:pt x="32181" y="143522"/>
                  </a:lnTo>
                  <a:lnTo>
                    <a:pt x="1159764" y="143522"/>
                  </a:lnTo>
                  <a:lnTo>
                    <a:pt x="1159764" y="127368"/>
                  </a:lnTo>
                  <a:close/>
                </a:path>
                <a:path w="1191895" h="160019">
                  <a:moveTo>
                    <a:pt x="1159764" y="16065"/>
                  </a:moveTo>
                  <a:lnTo>
                    <a:pt x="1159764" y="143522"/>
                  </a:lnTo>
                  <a:lnTo>
                    <a:pt x="1175804" y="127368"/>
                  </a:lnTo>
                  <a:lnTo>
                    <a:pt x="1191856" y="127368"/>
                  </a:lnTo>
                  <a:lnTo>
                    <a:pt x="1191856" y="32219"/>
                  </a:lnTo>
                  <a:lnTo>
                    <a:pt x="1175804" y="32219"/>
                  </a:lnTo>
                  <a:lnTo>
                    <a:pt x="1159764" y="16065"/>
                  </a:lnTo>
                  <a:close/>
                </a:path>
                <a:path w="1191895" h="160019">
                  <a:moveTo>
                    <a:pt x="1191856" y="127368"/>
                  </a:moveTo>
                  <a:lnTo>
                    <a:pt x="1175804" y="127368"/>
                  </a:lnTo>
                  <a:lnTo>
                    <a:pt x="1159764" y="143522"/>
                  </a:lnTo>
                  <a:lnTo>
                    <a:pt x="1191856" y="143522"/>
                  </a:lnTo>
                  <a:lnTo>
                    <a:pt x="1191856" y="127368"/>
                  </a:lnTo>
                  <a:close/>
                </a:path>
                <a:path w="1191895" h="160019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1191895" h="160019">
                  <a:moveTo>
                    <a:pt x="1159764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1159764" y="32219"/>
                  </a:lnTo>
                  <a:lnTo>
                    <a:pt x="1159764" y="16065"/>
                  </a:lnTo>
                  <a:close/>
                </a:path>
                <a:path w="1191895" h="160019">
                  <a:moveTo>
                    <a:pt x="1191856" y="16065"/>
                  </a:moveTo>
                  <a:lnTo>
                    <a:pt x="1159764" y="16065"/>
                  </a:lnTo>
                  <a:lnTo>
                    <a:pt x="1175804" y="32219"/>
                  </a:lnTo>
                  <a:lnTo>
                    <a:pt x="1191856" y="32219"/>
                  </a:lnTo>
                  <a:lnTo>
                    <a:pt x="1191856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1131" y="1415046"/>
              <a:ext cx="1191895" cy="160020"/>
            </a:xfrm>
            <a:custGeom>
              <a:avLst/>
              <a:gdLst/>
              <a:ahLst/>
              <a:cxnLst/>
              <a:rect l="l" t="t" r="r" b="b"/>
              <a:pathLst>
                <a:path w="1191895" h="160019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1175804" y="0"/>
                  </a:lnTo>
                  <a:lnTo>
                    <a:pt x="1184732" y="0"/>
                  </a:lnTo>
                  <a:lnTo>
                    <a:pt x="1191856" y="7226"/>
                  </a:lnTo>
                  <a:lnTo>
                    <a:pt x="1191856" y="16065"/>
                  </a:lnTo>
                  <a:lnTo>
                    <a:pt x="1191856" y="143522"/>
                  </a:lnTo>
                  <a:lnTo>
                    <a:pt x="1191856" y="152374"/>
                  </a:lnTo>
                  <a:lnTo>
                    <a:pt x="1184732" y="159588"/>
                  </a:lnTo>
                  <a:lnTo>
                    <a:pt x="1175804" y="159588"/>
                  </a:lnTo>
                  <a:lnTo>
                    <a:pt x="16040" y="159588"/>
                  </a:lnTo>
                  <a:lnTo>
                    <a:pt x="7213" y="159588"/>
                  </a:lnTo>
                  <a:lnTo>
                    <a:pt x="0" y="152374"/>
                  </a:lnTo>
                  <a:lnTo>
                    <a:pt x="0" y="143522"/>
                  </a:lnTo>
                  <a:lnTo>
                    <a:pt x="0" y="16065"/>
                  </a:lnTo>
                  <a:close/>
                </a:path>
                <a:path w="1191895" h="160019">
                  <a:moveTo>
                    <a:pt x="32181" y="143522"/>
                  </a:moveTo>
                  <a:lnTo>
                    <a:pt x="16040" y="127368"/>
                  </a:lnTo>
                  <a:lnTo>
                    <a:pt x="1175804" y="127368"/>
                  </a:lnTo>
                  <a:lnTo>
                    <a:pt x="1159764" y="143522"/>
                  </a:lnTo>
                  <a:lnTo>
                    <a:pt x="1159764" y="16065"/>
                  </a:lnTo>
                  <a:lnTo>
                    <a:pt x="1175804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43522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2">
            <a:extLst>
              <a:ext uri="{FF2B5EF4-FFF2-40B4-BE49-F238E27FC236}">
                <a16:creationId xmlns:a16="http://schemas.microsoft.com/office/drawing/2014/main" id="{724ACBF7-5D8D-9ABF-A09A-79EB09E73A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 err="1"/>
              <a:t>브랜치</a:t>
            </a:r>
            <a:r>
              <a:rPr lang="ko-KR" altLang="en-US" sz="1850" spc="-10" dirty="0"/>
              <a:t> 합치기 </a:t>
            </a:r>
            <a:r>
              <a:rPr lang="en-US" altLang="ko-KR" sz="1850" spc="-10" dirty="0"/>
              <a:t>#1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562953"/>
            <a:ext cx="5141976" cy="24850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22128" y="1476444"/>
            <a:ext cx="1718310" cy="5300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1484" marR="5080">
              <a:lnSpc>
                <a:spcPct val="101299"/>
              </a:lnSpc>
              <a:spcBef>
                <a:spcPts val="95"/>
              </a:spcBef>
            </a:pPr>
            <a:r>
              <a:rPr sz="750" spc="-100" dirty="0">
                <a:latin typeface="LG Smart UI Regular" panose="020B0500000101010101" pitchFamily="50" charset="-127"/>
                <a:cs typeface="Gulim"/>
              </a:rPr>
              <a:t>커밋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메시지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작성하는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것과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같이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전체적인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수정사항을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제목에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5" dirty="0">
                <a:latin typeface="LG Smart UI Regular" panose="020B0500000101010101" pitchFamily="50" charset="-127"/>
                <a:cs typeface="Gulim"/>
              </a:rPr>
              <a:t>작성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 dirty="0">
              <a:latin typeface="LG Smart UI Regular" panose="020B0500000101010101" pitchFamily="50" charset="-127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50" spc="-80" dirty="0">
                <a:latin typeface="LG Smart UI Regular" panose="020B0500000101010101" pitchFamily="50" charset="-127"/>
                <a:cs typeface="Gulim"/>
              </a:rPr>
              <a:t>상세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내용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작성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(옵션)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1550" y="1334750"/>
            <a:ext cx="2438400" cy="1242060"/>
            <a:chOff x="998258" y="964399"/>
            <a:chExt cx="2371725" cy="1242060"/>
          </a:xfrm>
        </p:grpSpPr>
        <p:sp>
          <p:nvSpPr>
            <p:cNvPr id="5" name="object 5"/>
            <p:cNvSpPr/>
            <p:nvPr/>
          </p:nvSpPr>
          <p:spPr>
            <a:xfrm>
              <a:off x="2786849" y="2064537"/>
              <a:ext cx="581660" cy="139700"/>
            </a:xfrm>
            <a:custGeom>
              <a:avLst/>
              <a:gdLst/>
              <a:ahLst/>
              <a:cxnLst/>
              <a:rect l="l" t="t" r="r" b="b"/>
              <a:pathLst>
                <a:path w="581660" h="139700">
                  <a:moveTo>
                    <a:pt x="574039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32308"/>
                  </a:lnTo>
                  <a:lnTo>
                    <a:pt x="7213" y="139534"/>
                  </a:lnTo>
                  <a:lnTo>
                    <a:pt x="574039" y="139534"/>
                  </a:lnTo>
                  <a:lnTo>
                    <a:pt x="581075" y="132308"/>
                  </a:lnTo>
                  <a:lnTo>
                    <a:pt x="581075" y="123380"/>
                  </a:lnTo>
                  <a:lnTo>
                    <a:pt x="32092" y="123380"/>
                  </a:lnTo>
                  <a:lnTo>
                    <a:pt x="15951" y="107416"/>
                  </a:lnTo>
                  <a:lnTo>
                    <a:pt x="32092" y="107416"/>
                  </a:lnTo>
                  <a:lnTo>
                    <a:pt x="32092" y="32130"/>
                  </a:lnTo>
                  <a:lnTo>
                    <a:pt x="15951" y="32130"/>
                  </a:lnTo>
                  <a:lnTo>
                    <a:pt x="32092" y="15976"/>
                  </a:lnTo>
                  <a:lnTo>
                    <a:pt x="581075" y="15976"/>
                  </a:lnTo>
                  <a:lnTo>
                    <a:pt x="581075" y="7226"/>
                  </a:lnTo>
                  <a:lnTo>
                    <a:pt x="574039" y="0"/>
                  </a:lnTo>
                  <a:close/>
                </a:path>
                <a:path w="581660" h="139700">
                  <a:moveTo>
                    <a:pt x="32092" y="107416"/>
                  </a:moveTo>
                  <a:lnTo>
                    <a:pt x="15951" y="107416"/>
                  </a:lnTo>
                  <a:lnTo>
                    <a:pt x="32092" y="123380"/>
                  </a:lnTo>
                  <a:lnTo>
                    <a:pt x="32092" y="107416"/>
                  </a:lnTo>
                  <a:close/>
                </a:path>
                <a:path w="581660" h="139700">
                  <a:moveTo>
                    <a:pt x="548982" y="107416"/>
                  </a:moveTo>
                  <a:lnTo>
                    <a:pt x="32092" y="107416"/>
                  </a:lnTo>
                  <a:lnTo>
                    <a:pt x="32092" y="123380"/>
                  </a:lnTo>
                  <a:lnTo>
                    <a:pt x="548982" y="123380"/>
                  </a:lnTo>
                  <a:lnTo>
                    <a:pt x="548982" y="107416"/>
                  </a:lnTo>
                  <a:close/>
                </a:path>
                <a:path w="581660" h="139700">
                  <a:moveTo>
                    <a:pt x="548982" y="15976"/>
                  </a:moveTo>
                  <a:lnTo>
                    <a:pt x="548982" y="123380"/>
                  </a:lnTo>
                  <a:lnTo>
                    <a:pt x="565124" y="107416"/>
                  </a:lnTo>
                  <a:lnTo>
                    <a:pt x="581075" y="107416"/>
                  </a:lnTo>
                  <a:lnTo>
                    <a:pt x="581075" y="32130"/>
                  </a:lnTo>
                  <a:lnTo>
                    <a:pt x="565124" y="32130"/>
                  </a:lnTo>
                  <a:lnTo>
                    <a:pt x="548982" y="15976"/>
                  </a:lnTo>
                  <a:close/>
                </a:path>
                <a:path w="581660" h="139700">
                  <a:moveTo>
                    <a:pt x="581075" y="107416"/>
                  </a:moveTo>
                  <a:lnTo>
                    <a:pt x="565124" y="107416"/>
                  </a:lnTo>
                  <a:lnTo>
                    <a:pt x="548982" y="123380"/>
                  </a:lnTo>
                  <a:lnTo>
                    <a:pt x="581075" y="123380"/>
                  </a:lnTo>
                  <a:lnTo>
                    <a:pt x="581075" y="107416"/>
                  </a:lnTo>
                  <a:close/>
                </a:path>
                <a:path w="581660" h="139700">
                  <a:moveTo>
                    <a:pt x="32092" y="15976"/>
                  </a:moveTo>
                  <a:lnTo>
                    <a:pt x="15951" y="32130"/>
                  </a:lnTo>
                  <a:lnTo>
                    <a:pt x="32092" y="32130"/>
                  </a:lnTo>
                  <a:lnTo>
                    <a:pt x="32092" y="15976"/>
                  </a:lnTo>
                  <a:close/>
                </a:path>
                <a:path w="581660" h="139700">
                  <a:moveTo>
                    <a:pt x="548982" y="15976"/>
                  </a:moveTo>
                  <a:lnTo>
                    <a:pt x="32092" y="15976"/>
                  </a:lnTo>
                  <a:lnTo>
                    <a:pt x="32092" y="32130"/>
                  </a:lnTo>
                  <a:lnTo>
                    <a:pt x="548982" y="32130"/>
                  </a:lnTo>
                  <a:lnTo>
                    <a:pt x="548982" y="15976"/>
                  </a:lnTo>
                  <a:close/>
                </a:path>
                <a:path w="581660" h="139700">
                  <a:moveTo>
                    <a:pt x="581075" y="15976"/>
                  </a:moveTo>
                  <a:lnTo>
                    <a:pt x="548982" y="15976"/>
                  </a:lnTo>
                  <a:lnTo>
                    <a:pt x="565124" y="32130"/>
                  </a:lnTo>
                  <a:lnTo>
                    <a:pt x="581075" y="32130"/>
                  </a:lnTo>
                  <a:lnTo>
                    <a:pt x="581075" y="159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86849" y="2064537"/>
              <a:ext cx="581660" cy="139700"/>
            </a:xfrm>
            <a:custGeom>
              <a:avLst/>
              <a:gdLst/>
              <a:ahLst/>
              <a:cxnLst/>
              <a:rect l="l" t="t" r="r" b="b"/>
              <a:pathLst>
                <a:path w="581660" h="139700">
                  <a:moveTo>
                    <a:pt x="0" y="15976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565124" y="0"/>
                  </a:lnTo>
                  <a:lnTo>
                    <a:pt x="574039" y="0"/>
                  </a:lnTo>
                  <a:lnTo>
                    <a:pt x="581075" y="7226"/>
                  </a:lnTo>
                  <a:lnTo>
                    <a:pt x="581075" y="15976"/>
                  </a:lnTo>
                  <a:lnTo>
                    <a:pt x="581075" y="123380"/>
                  </a:lnTo>
                  <a:lnTo>
                    <a:pt x="581075" y="132308"/>
                  </a:lnTo>
                  <a:lnTo>
                    <a:pt x="574039" y="139534"/>
                  </a:lnTo>
                  <a:lnTo>
                    <a:pt x="565124" y="139534"/>
                  </a:lnTo>
                  <a:lnTo>
                    <a:pt x="15951" y="139534"/>
                  </a:lnTo>
                  <a:lnTo>
                    <a:pt x="7213" y="139534"/>
                  </a:lnTo>
                  <a:lnTo>
                    <a:pt x="0" y="132308"/>
                  </a:lnTo>
                  <a:lnTo>
                    <a:pt x="0" y="123380"/>
                  </a:lnTo>
                  <a:lnTo>
                    <a:pt x="0" y="15976"/>
                  </a:lnTo>
                  <a:close/>
                </a:path>
                <a:path w="581660" h="139700">
                  <a:moveTo>
                    <a:pt x="32092" y="123380"/>
                  </a:moveTo>
                  <a:lnTo>
                    <a:pt x="15951" y="107416"/>
                  </a:lnTo>
                  <a:lnTo>
                    <a:pt x="565124" y="107416"/>
                  </a:lnTo>
                  <a:lnTo>
                    <a:pt x="548982" y="123380"/>
                  </a:lnTo>
                  <a:lnTo>
                    <a:pt x="548982" y="15976"/>
                  </a:lnTo>
                  <a:lnTo>
                    <a:pt x="565124" y="32130"/>
                  </a:lnTo>
                  <a:lnTo>
                    <a:pt x="15951" y="32130"/>
                  </a:lnTo>
                  <a:lnTo>
                    <a:pt x="32092" y="15976"/>
                  </a:lnTo>
                  <a:lnTo>
                    <a:pt x="32092" y="123380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0251" y="966393"/>
              <a:ext cx="699770" cy="139700"/>
            </a:xfrm>
            <a:custGeom>
              <a:avLst/>
              <a:gdLst/>
              <a:ahLst/>
              <a:cxnLst/>
              <a:rect l="l" t="t" r="r" b="b"/>
              <a:pathLst>
                <a:path w="699769" h="139700">
                  <a:moveTo>
                    <a:pt x="692353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32321"/>
                  </a:lnTo>
                  <a:lnTo>
                    <a:pt x="7213" y="139547"/>
                  </a:lnTo>
                  <a:lnTo>
                    <a:pt x="692353" y="139547"/>
                  </a:lnTo>
                  <a:lnTo>
                    <a:pt x="699465" y="132321"/>
                  </a:lnTo>
                  <a:lnTo>
                    <a:pt x="699465" y="123482"/>
                  </a:lnTo>
                  <a:lnTo>
                    <a:pt x="32194" y="123482"/>
                  </a:lnTo>
                  <a:lnTo>
                    <a:pt x="16052" y="107416"/>
                  </a:lnTo>
                  <a:lnTo>
                    <a:pt x="32194" y="107416"/>
                  </a:lnTo>
                  <a:lnTo>
                    <a:pt x="32194" y="32232"/>
                  </a:lnTo>
                  <a:lnTo>
                    <a:pt x="16052" y="32232"/>
                  </a:lnTo>
                  <a:lnTo>
                    <a:pt x="32194" y="16065"/>
                  </a:lnTo>
                  <a:lnTo>
                    <a:pt x="699465" y="16065"/>
                  </a:lnTo>
                  <a:lnTo>
                    <a:pt x="699465" y="7226"/>
                  </a:lnTo>
                  <a:lnTo>
                    <a:pt x="692353" y="0"/>
                  </a:lnTo>
                  <a:close/>
                </a:path>
                <a:path w="699769" h="139700">
                  <a:moveTo>
                    <a:pt x="32194" y="107416"/>
                  </a:moveTo>
                  <a:lnTo>
                    <a:pt x="16052" y="107416"/>
                  </a:lnTo>
                  <a:lnTo>
                    <a:pt x="32194" y="123482"/>
                  </a:lnTo>
                  <a:lnTo>
                    <a:pt x="32194" y="107416"/>
                  </a:lnTo>
                  <a:close/>
                </a:path>
                <a:path w="699769" h="139700">
                  <a:moveTo>
                    <a:pt x="667372" y="107416"/>
                  </a:moveTo>
                  <a:lnTo>
                    <a:pt x="32194" y="107416"/>
                  </a:lnTo>
                  <a:lnTo>
                    <a:pt x="32194" y="123482"/>
                  </a:lnTo>
                  <a:lnTo>
                    <a:pt x="667372" y="123482"/>
                  </a:lnTo>
                  <a:lnTo>
                    <a:pt x="667372" y="107416"/>
                  </a:lnTo>
                  <a:close/>
                </a:path>
                <a:path w="699769" h="139700">
                  <a:moveTo>
                    <a:pt x="667372" y="16065"/>
                  </a:moveTo>
                  <a:lnTo>
                    <a:pt x="667372" y="123482"/>
                  </a:lnTo>
                  <a:lnTo>
                    <a:pt x="683425" y="107416"/>
                  </a:lnTo>
                  <a:lnTo>
                    <a:pt x="699465" y="107416"/>
                  </a:lnTo>
                  <a:lnTo>
                    <a:pt x="699465" y="32232"/>
                  </a:lnTo>
                  <a:lnTo>
                    <a:pt x="683425" y="32232"/>
                  </a:lnTo>
                  <a:lnTo>
                    <a:pt x="667372" y="16065"/>
                  </a:lnTo>
                  <a:close/>
                </a:path>
                <a:path w="699769" h="139700">
                  <a:moveTo>
                    <a:pt x="699465" y="107416"/>
                  </a:moveTo>
                  <a:lnTo>
                    <a:pt x="683425" y="107416"/>
                  </a:lnTo>
                  <a:lnTo>
                    <a:pt x="667372" y="123482"/>
                  </a:lnTo>
                  <a:lnTo>
                    <a:pt x="699465" y="123482"/>
                  </a:lnTo>
                  <a:lnTo>
                    <a:pt x="699465" y="107416"/>
                  </a:lnTo>
                  <a:close/>
                </a:path>
                <a:path w="699769" h="139700">
                  <a:moveTo>
                    <a:pt x="32194" y="16065"/>
                  </a:moveTo>
                  <a:lnTo>
                    <a:pt x="16052" y="32232"/>
                  </a:lnTo>
                  <a:lnTo>
                    <a:pt x="32194" y="32232"/>
                  </a:lnTo>
                  <a:lnTo>
                    <a:pt x="32194" y="16065"/>
                  </a:lnTo>
                  <a:close/>
                </a:path>
                <a:path w="699769" h="139700">
                  <a:moveTo>
                    <a:pt x="667372" y="16065"/>
                  </a:moveTo>
                  <a:lnTo>
                    <a:pt x="32194" y="16065"/>
                  </a:lnTo>
                  <a:lnTo>
                    <a:pt x="32194" y="32232"/>
                  </a:lnTo>
                  <a:lnTo>
                    <a:pt x="667372" y="32232"/>
                  </a:lnTo>
                  <a:lnTo>
                    <a:pt x="667372" y="16065"/>
                  </a:lnTo>
                  <a:close/>
                </a:path>
                <a:path w="699769" h="139700">
                  <a:moveTo>
                    <a:pt x="699465" y="16065"/>
                  </a:moveTo>
                  <a:lnTo>
                    <a:pt x="667372" y="16065"/>
                  </a:lnTo>
                  <a:lnTo>
                    <a:pt x="683425" y="32232"/>
                  </a:lnTo>
                  <a:lnTo>
                    <a:pt x="699465" y="32232"/>
                  </a:lnTo>
                  <a:lnTo>
                    <a:pt x="699465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0251" y="966393"/>
              <a:ext cx="699770" cy="139700"/>
            </a:xfrm>
            <a:custGeom>
              <a:avLst/>
              <a:gdLst/>
              <a:ahLst/>
              <a:cxnLst/>
              <a:rect l="l" t="t" r="r" b="b"/>
              <a:pathLst>
                <a:path w="699769" h="139700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683425" y="0"/>
                  </a:lnTo>
                  <a:lnTo>
                    <a:pt x="692353" y="0"/>
                  </a:lnTo>
                  <a:lnTo>
                    <a:pt x="699465" y="7226"/>
                  </a:lnTo>
                  <a:lnTo>
                    <a:pt x="699465" y="16065"/>
                  </a:lnTo>
                  <a:lnTo>
                    <a:pt x="699465" y="123482"/>
                  </a:lnTo>
                  <a:lnTo>
                    <a:pt x="699465" y="132321"/>
                  </a:lnTo>
                  <a:lnTo>
                    <a:pt x="692353" y="139547"/>
                  </a:lnTo>
                  <a:lnTo>
                    <a:pt x="683425" y="139547"/>
                  </a:lnTo>
                  <a:lnTo>
                    <a:pt x="16052" y="139547"/>
                  </a:lnTo>
                  <a:lnTo>
                    <a:pt x="7213" y="139547"/>
                  </a:lnTo>
                  <a:lnTo>
                    <a:pt x="0" y="132321"/>
                  </a:lnTo>
                  <a:lnTo>
                    <a:pt x="0" y="123482"/>
                  </a:lnTo>
                  <a:lnTo>
                    <a:pt x="0" y="16065"/>
                  </a:lnTo>
                  <a:close/>
                </a:path>
                <a:path w="699769" h="139700">
                  <a:moveTo>
                    <a:pt x="32194" y="123482"/>
                  </a:moveTo>
                  <a:lnTo>
                    <a:pt x="16052" y="107416"/>
                  </a:lnTo>
                  <a:lnTo>
                    <a:pt x="683425" y="107416"/>
                  </a:lnTo>
                  <a:lnTo>
                    <a:pt x="667372" y="123482"/>
                  </a:lnTo>
                  <a:lnTo>
                    <a:pt x="667372" y="16065"/>
                  </a:lnTo>
                  <a:lnTo>
                    <a:pt x="683425" y="32232"/>
                  </a:lnTo>
                  <a:lnTo>
                    <a:pt x="16052" y="32232"/>
                  </a:lnTo>
                  <a:lnTo>
                    <a:pt x="32194" y="16065"/>
                  </a:lnTo>
                  <a:lnTo>
                    <a:pt x="32194" y="123482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507" y="1212088"/>
            <a:ext cx="1057275" cy="2453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90" dirty="0"/>
              <a:t>이</a:t>
            </a:r>
            <a:r>
              <a:rPr sz="750" spc="-35" dirty="0"/>
              <a:t> </a:t>
            </a:r>
            <a:r>
              <a:rPr sz="750" spc="-114" dirty="0"/>
              <a:t>브랜치를</a:t>
            </a:r>
            <a:r>
              <a:rPr sz="750" spc="-40" dirty="0"/>
              <a:t> </a:t>
            </a:r>
            <a:r>
              <a:rPr sz="750" dirty="0"/>
              <a:t>main</a:t>
            </a:r>
            <a:r>
              <a:rPr sz="750" spc="-40" dirty="0"/>
              <a:t> </a:t>
            </a:r>
            <a:r>
              <a:rPr sz="750" spc="-114" dirty="0"/>
              <a:t>브랜치로</a:t>
            </a:r>
            <a:r>
              <a:rPr sz="750" spc="500" dirty="0"/>
              <a:t> </a:t>
            </a:r>
            <a:r>
              <a:rPr sz="750" spc="-105" dirty="0"/>
              <a:t>합치는</a:t>
            </a:r>
            <a:r>
              <a:rPr sz="750" spc="-35" dirty="0"/>
              <a:t> </a:t>
            </a:r>
            <a:r>
              <a:rPr sz="750" spc="-130" dirty="0"/>
              <a:t>것을</a:t>
            </a:r>
            <a:r>
              <a:rPr sz="750" spc="-35" dirty="0"/>
              <a:t> </a:t>
            </a:r>
            <a:r>
              <a:rPr sz="750" spc="-25" dirty="0"/>
              <a:t>의미</a:t>
            </a:r>
            <a:endParaRPr sz="750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98221CE9-8FB6-DF29-D4D9-F8CF6F24B15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 err="1"/>
              <a:t>브랜치</a:t>
            </a:r>
            <a:r>
              <a:rPr lang="ko-KR" altLang="en-US" sz="1850" spc="-10" dirty="0"/>
              <a:t> 합치기 </a:t>
            </a:r>
            <a:r>
              <a:rPr lang="en-US" altLang="ko-KR" sz="1850" spc="-10" dirty="0"/>
              <a:t>#2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054" y="574468"/>
            <a:ext cx="3113700" cy="2321132"/>
            <a:chOff x="905850" y="224978"/>
            <a:chExt cx="3358137" cy="2503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850" y="224978"/>
              <a:ext cx="3358137" cy="24981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87752" y="2573921"/>
              <a:ext cx="492125" cy="154305"/>
            </a:xfrm>
            <a:custGeom>
              <a:avLst/>
              <a:gdLst/>
              <a:ahLst/>
              <a:cxnLst/>
              <a:rect l="l" t="t" r="r" b="b"/>
              <a:pathLst>
                <a:path w="492125" h="154305">
                  <a:moveTo>
                    <a:pt x="484797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46951"/>
                  </a:lnTo>
                  <a:lnTo>
                    <a:pt x="7213" y="154089"/>
                  </a:lnTo>
                  <a:lnTo>
                    <a:pt x="484797" y="154089"/>
                  </a:lnTo>
                  <a:lnTo>
                    <a:pt x="492010" y="146951"/>
                  </a:lnTo>
                  <a:lnTo>
                    <a:pt x="492010" y="138023"/>
                  </a:lnTo>
                  <a:lnTo>
                    <a:pt x="32181" y="138023"/>
                  </a:lnTo>
                  <a:lnTo>
                    <a:pt x="16040" y="121958"/>
                  </a:lnTo>
                  <a:lnTo>
                    <a:pt x="32181" y="121958"/>
                  </a:lnTo>
                  <a:lnTo>
                    <a:pt x="32181" y="32232"/>
                  </a:lnTo>
                  <a:lnTo>
                    <a:pt x="16040" y="32232"/>
                  </a:lnTo>
                  <a:lnTo>
                    <a:pt x="32181" y="16065"/>
                  </a:lnTo>
                  <a:lnTo>
                    <a:pt x="492010" y="16065"/>
                  </a:lnTo>
                  <a:lnTo>
                    <a:pt x="492010" y="7226"/>
                  </a:lnTo>
                  <a:lnTo>
                    <a:pt x="484797" y="0"/>
                  </a:lnTo>
                  <a:close/>
                </a:path>
                <a:path w="492125" h="154305">
                  <a:moveTo>
                    <a:pt x="32181" y="121958"/>
                  </a:moveTo>
                  <a:lnTo>
                    <a:pt x="16040" y="121958"/>
                  </a:lnTo>
                  <a:lnTo>
                    <a:pt x="32181" y="138023"/>
                  </a:lnTo>
                  <a:lnTo>
                    <a:pt x="32181" y="121958"/>
                  </a:lnTo>
                  <a:close/>
                </a:path>
                <a:path w="492125" h="154305">
                  <a:moveTo>
                    <a:pt x="459816" y="121958"/>
                  </a:moveTo>
                  <a:lnTo>
                    <a:pt x="32181" y="121958"/>
                  </a:lnTo>
                  <a:lnTo>
                    <a:pt x="32181" y="138023"/>
                  </a:lnTo>
                  <a:lnTo>
                    <a:pt x="459816" y="138023"/>
                  </a:lnTo>
                  <a:lnTo>
                    <a:pt x="459816" y="121958"/>
                  </a:lnTo>
                  <a:close/>
                </a:path>
                <a:path w="492125" h="154305">
                  <a:moveTo>
                    <a:pt x="459816" y="16065"/>
                  </a:moveTo>
                  <a:lnTo>
                    <a:pt x="459816" y="138023"/>
                  </a:lnTo>
                  <a:lnTo>
                    <a:pt x="475869" y="121958"/>
                  </a:lnTo>
                  <a:lnTo>
                    <a:pt x="492010" y="121958"/>
                  </a:lnTo>
                  <a:lnTo>
                    <a:pt x="492010" y="32232"/>
                  </a:lnTo>
                  <a:lnTo>
                    <a:pt x="475869" y="32232"/>
                  </a:lnTo>
                  <a:lnTo>
                    <a:pt x="459816" y="16065"/>
                  </a:lnTo>
                  <a:close/>
                </a:path>
                <a:path w="492125" h="154305">
                  <a:moveTo>
                    <a:pt x="492010" y="121958"/>
                  </a:moveTo>
                  <a:lnTo>
                    <a:pt x="475869" y="121958"/>
                  </a:lnTo>
                  <a:lnTo>
                    <a:pt x="459816" y="138023"/>
                  </a:lnTo>
                  <a:lnTo>
                    <a:pt x="492010" y="138023"/>
                  </a:lnTo>
                  <a:lnTo>
                    <a:pt x="492010" y="121958"/>
                  </a:lnTo>
                  <a:close/>
                </a:path>
                <a:path w="492125" h="154305">
                  <a:moveTo>
                    <a:pt x="32181" y="16065"/>
                  </a:moveTo>
                  <a:lnTo>
                    <a:pt x="16040" y="32232"/>
                  </a:lnTo>
                  <a:lnTo>
                    <a:pt x="32181" y="32232"/>
                  </a:lnTo>
                  <a:lnTo>
                    <a:pt x="32181" y="16065"/>
                  </a:lnTo>
                  <a:close/>
                </a:path>
                <a:path w="492125" h="154305">
                  <a:moveTo>
                    <a:pt x="459816" y="16065"/>
                  </a:moveTo>
                  <a:lnTo>
                    <a:pt x="32181" y="16065"/>
                  </a:lnTo>
                  <a:lnTo>
                    <a:pt x="32181" y="32232"/>
                  </a:lnTo>
                  <a:lnTo>
                    <a:pt x="459816" y="32232"/>
                  </a:lnTo>
                  <a:lnTo>
                    <a:pt x="459816" y="16065"/>
                  </a:lnTo>
                  <a:close/>
                </a:path>
                <a:path w="492125" h="154305">
                  <a:moveTo>
                    <a:pt x="492010" y="16065"/>
                  </a:moveTo>
                  <a:lnTo>
                    <a:pt x="459816" y="16065"/>
                  </a:lnTo>
                  <a:lnTo>
                    <a:pt x="475869" y="32232"/>
                  </a:lnTo>
                  <a:lnTo>
                    <a:pt x="492010" y="32232"/>
                  </a:lnTo>
                  <a:lnTo>
                    <a:pt x="492010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87752" y="2573921"/>
              <a:ext cx="492125" cy="154305"/>
            </a:xfrm>
            <a:custGeom>
              <a:avLst/>
              <a:gdLst/>
              <a:ahLst/>
              <a:cxnLst/>
              <a:rect l="l" t="t" r="r" b="b"/>
              <a:pathLst>
                <a:path w="492125" h="154305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475869" y="0"/>
                  </a:lnTo>
                  <a:lnTo>
                    <a:pt x="484797" y="0"/>
                  </a:lnTo>
                  <a:lnTo>
                    <a:pt x="492010" y="7226"/>
                  </a:lnTo>
                  <a:lnTo>
                    <a:pt x="492010" y="16065"/>
                  </a:lnTo>
                  <a:lnTo>
                    <a:pt x="492010" y="138023"/>
                  </a:lnTo>
                  <a:lnTo>
                    <a:pt x="492010" y="146951"/>
                  </a:lnTo>
                  <a:lnTo>
                    <a:pt x="484797" y="154089"/>
                  </a:lnTo>
                  <a:lnTo>
                    <a:pt x="475869" y="154089"/>
                  </a:lnTo>
                  <a:lnTo>
                    <a:pt x="16040" y="154089"/>
                  </a:lnTo>
                  <a:lnTo>
                    <a:pt x="7213" y="154089"/>
                  </a:lnTo>
                  <a:lnTo>
                    <a:pt x="0" y="146951"/>
                  </a:lnTo>
                  <a:lnTo>
                    <a:pt x="0" y="138023"/>
                  </a:lnTo>
                  <a:lnTo>
                    <a:pt x="0" y="16065"/>
                  </a:lnTo>
                  <a:close/>
                </a:path>
                <a:path w="492125" h="154305">
                  <a:moveTo>
                    <a:pt x="32181" y="138023"/>
                  </a:moveTo>
                  <a:lnTo>
                    <a:pt x="16040" y="121958"/>
                  </a:lnTo>
                  <a:lnTo>
                    <a:pt x="475869" y="121958"/>
                  </a:lnTo>
                  <a:lnTo>
                    <a:pt x="459816" y="138023"/>
                  </a:lnTo>
                  <a:lnTo>
                    <a:pt x="459816" y="16065"/>
                  </a:lnTo>
                  <a:lnTo>
                    <a:pt x="475869" y="32232"/>
                  </a:lnTo>
                  <a:lnTo>
                    <a:pt x="16040" y="32232"/>
                  </a:lnTo>
                  <a:lnTo>
                    <a:pt x="32181" y="16065"/>
                  </a:lnTo>
                  <a:lnTo>
                    <a:pt x="32181" y="138023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66376" y="2574023"/>
              <a:ext cx="307975" cy="154305"/>
            </a:xfrm>
            <a:custGeom>
              <a:avLst/>
              <a:gdLst/>
              <a:ahLst/>
              <a:cxnLst/>
              <a:rect l="l" t="t" r="r" b="b"/>
              <a:pathLst>
                <a:path w="307975" h="154305">
                  <a:moveTo>
                    <a:pt x="300215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46951"/>
                  </a:lnTo>
                  <a:lnTo>
                    <a:pt x="7213" y="153987"/>
                  </a:lnTo>
                  <a:lnTo>
                    <a:pt x="300215" y="153987"/>
                  </a:lnTo>
                  <a:lnTo>
                    <a:pt x="307428" y="146951"/>
                  </a:lnTo>
                  <a:lnTo>
                    <a:pt x="307428" y="138010"/>
                  </a:lnTo>
                  <a:lnTo>
                    <a:pt x="32092" y="138010"/>
                  </a:lnTo>
                  <a:lnTo>
                    <a:pt x="15951" y="121856"/>
                  </a:lnTo>
                  <a:lnTo>
                    <a:pt x="32092" y="121856"/>
                  </a:lnTo>
                  <a:lnTo>
                    <a:pt x="32092" y="32130"/>
                  </a:lnTo>
                  <a:lnTo>
                    <a:pt x="15951" y="32130"/>
                  </a:lnTo>
                  <a:lnTo>
                    <a:pt x="32092" y="15963"/>
                  </a:lnTo>
                  <a:lnTo>
                    <a:pt x="307428" y="15963"/>
                  </a:lnTo>
                  <a:lnTo>
                    <a:pt x="307428" y="7226"/>
                  </a:lnTo>
                  <a:lnTo>
                    <a:pt x="300215" y="0"/>
                  </a:lnTo>
                  <a:close/>
                </a:path>
                <a:path w="307975" h="154305">
                  <a:moveTo>
                    <a:pt x="32092" y="121856"/>
                  </a:moveTo>
                  <a:lnTo>
                    <a:pt x="15951" y="121856"/>
                  </a:lnTo>
                  <a:lnTo>
                    <a:pt x="32092" y="138010"/>
                  </a:lnTo>
                  <a:lnTo>
                    <a:pt x="32092" y="121856"/>
                  </a:lnTo>
                  <a:close/>
                </a:path>
                <a:path w="307975" h="154305">
                  <a:moveTo>
                    <a:pt x="275336" y="121856"/>
                  </a:moveTo>
                  <a:lnTo>
                    <a:pt x="32092" y="121856"/>
                  </a:lnTo>
                  <a:lnTo>
                    <a:pt x="32092" y="138010"/>
                  </a:lnTo>
                  <a:lnTo>
                    <a:pt x="275336" y="138010"/>
                  </a:lnTo>
                  <a:lnTo>
                    <a:pt x="275336" y="121856"/>
                  </a:lnTo>
                  <a:close/>
                </a:path>
                <a:path w="307975" h="154305">
                  <a:moveTo>
                    <a:pt x="275336" y="15963"/>
                  </a:moveTo>
                  <a:lnTo>
                    <a:pt x="275336" y="138010"/>
                  </a:lnTo>
                  <a:lnTo>
                    <a:pt x="291287" y="121856"/>
                  </a:lnTo>
                  <a:lnTo>
                    <a:pt x="307428" y="121856"/>
                  </a:lnTo>
                  <a:lnTo>
                    <a:pt x="307428" y="32130"/>
                  </a:lnTo>
                  <a:lnTo>
                    <a:pt x="291287" y="32130"/>
                  </a:lnTo>
                  <a:lnTo>
                    <a:pt x="275336" y="15963"/>
                  </a:lnTo>
                  <a:close/>
                </a:path>
                <a:path w="307975" h="154305">
                  <a:moveTo>
                    <a:pt x="307428" y="121856"/>
                  </a:moveTo>
                  <a:lnTo>
                    <a:pt x="291287" y="121856"/>
                  </a:lnTo>
                  <a:lnTo>
                    <a:pt x="275336" y="138010"/>
                  </a:lnTo>
                  <a:lnTo>
                    <a:pt x="307428" y="138010"/>
                  </a:lnTo>
                  <a:lnTo>
                    <a:pt x="307428" y="121856"/>
                  </a:lnTo>
                  <a:close/>
                </a:path>
                <a:path w="307975" h="154305">
                  <a:moveTo>
                    <a:pt x="32092" y="15963"/>
                  </a:moveTo>
                  <a:lnTo>
                    <a:pt x="15951" y="32130"/>
                  </a:lnTo>
                  <a:lnTo>
                    <a:pt x="32092" y="32130"/>
                  </a:lnTo>
                  <a:lnTo>
                    <a:pt x="32092" y="15963"/>
                  </a:lnTo>
                  <a:close/>
                </a:path>
                <a:path w="307975" h="154305">
                  <a:moveTo>
                    <a:pt x="275336" y="15963"/>
                  </a:moveTo>
                  <a:lnTo>
                    <a:pt x="32092" y="15963"/>
                  </a:lnTo>
                  <a:lnTo>
                    <a:pt x="32092" y="32130"/>
                  </a:lnTo>
                  <a:lnTo>
                    <a:pt x="275336" y="32130"/>
                  </a:lnTo>
                  <a:lnTo>
                    <a:pt x="275336" y="15963"/>
                  </a:lnTo>
                  <a:close/>
                </a:path>
                <a:path w="307975" h="154305">
                  <a:moveTo>
                    <a:pt x="307428" y="15963"/>
                  </a:moveTo>
                  <a:lnTo>
                    <a:pt x="275336" y="15963"/>
                  </a:lnTo>
                  <a:lnTo>
                    <a:pt x="291287" y="32130"/>
                  </a:lnTo>
                  <a:lnTo>
                    <a:pt x="307428" y="32130"/>
                  </a:lnTo>
                  <a:lnTo>
                    <a:pt x="307428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66376" y="2574023"/>
              <a:ext cx="307975" cy="154305"/>
            </a:xfrm>
            <a:custGeom>
              <a:avLst/>
              <a:gdLst/>
              <a:ahLst/>
              <a:cxnLst/>
              <a:rect l="l" t="t" r="r" b="b"/>
              <a:pathLst>
                <a:path w="307975" h="154305">
                  <a:moveTo>
                    <a:pt x="0" y="15963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291287" y="0"/>
                  </a:lnTo>
                  <a:lnTo>
                    <a:pt x="300215" y="0"/>
                  </a:lnTo>
                  <a:lnTo>
                    <a:pt x="307428" y="7226"/>
                  </a:lnTo>
                  <a:lnTo>
                    <a:pt x="307428" y="15963"/>
                  </a:lnTo>
                  <a:lnTo>
                    <a:pt x="307428" y="138010"/>
                  </a:lnTo>
                  <a:lnTo>
                    <a:pt x="307428" y="146951"/>
                  </a:lnTo>
                  <a:lnTo>
                    <a:pt x="300215" y="153987"/>
                  </a:lnTo>
                  <a:lnTo>
                    <a:pt x="291287" y="153987"/>
                  </a:lnTo>
                  <a:lnTo>
                    <a:pt x="15951" y="153987"/>
                  </a:lnTo>
                  <a:lnTo>
                    <a:pt x="7213" y="153987"/>
                  </a:lnTo>
                  <a:lnTo>
                    <a:pt x="0" y="146951"/>
                  </a:lnTo>
                  <a:lnTo>
                    <a:pt x="0" y="138010"/>
                  </a:lnTo>
                  <a:lnTo>
                    <a:pt x="0" y="15963"/>
                  </a:lnTo>
                  <a:close/>
                </a:path>
                <a:path w="307975" h="154305">
                  <a:moveTo>
                    <a:pt x="32092" y="138010"/>
                  </a:moveTo>
                  <a:lnTo>
                    <a:pt x="15951" y="121856"/>
                  </a:lnTo>
                  <a:lnTo>
                    <a:pt x="291287" y="121856"/>
                  </a:lnTo>
                  <a:lnTo>
                    <a:pt x="275336" y="138010"/>
                  </a:lnTo>
                  <a:lnTo>
                    <a:pt x="275336" y="15963"/>
                  </a:lnTo>
                  <a:lnTo>
                    <a:pt x="291287" y="32130"/>
                  </a:lnTo>
                  <a:lnTo>
                    <a:pt x="15951" y="32130"/>
                  </a:lnTo>
                  <a:lnTo>
                    <a:pt x="32092" y="15963"/>
                  </a:lnTo>
                  <a:lnTo>
                    <a:pt x="32092" y="138010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1412" y="2317495"/>
            <a:ext cx="2449830" cy="4623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40" dirty="0">
                <a:latin typeface="LG Smart UI Regular" panose="020B0500000101010101" pitchFamily="50" charset="-127"/>
                <a:cs typeface="Gulim"/>
              </a:rPr>
              <a:t>코멘트를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작성하고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Comment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버튼을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누르면</a:t>
            </a:r>
            <a:r>
              <a:rPr sz="75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코멘트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등록이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되고,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00" dirty="0">
              <a:latin typeface="LG Smart UI Regular" panose="020B0500000101010101" pitchFamily="50" charset="-127"/>
              <a:cs typeface="Gulim"/>
            </a:endParaRPr>
          </a:p>
          <a:p>
            <a:pPr marL="12700" marR="11430">
              <a:lnSpc>
                <a:spcPct val="101299"/>
              </a:lnSpc>
            </a:pPr>
            <a:r>
              <a:rPr sz="750" spc="-140" dirty="0">
                <a:latin typeface="LG Smart UI Regular" panose="020B0500000101010101" pitchFamily="50" charset="-127"/>
                <a:cs typeface="Gulim"/>
              </a:rPr>
              <a:t>코멘트를</a:t>
            </a:r>
            <a:r>
              <a:rPr sz="75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작성하고</a:t>
            </a:r>
            <a:r>
              <a:rPr sz="750" spc="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Close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pull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request</a:t>
            </a:r>
            <a:r>
              <a:rPr sz="750" spc="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버튼을</a:t>
            </a:r>
            <a:r>
              <a:rPr sz="750" spc="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누르면</a:t>
            </a:r>
            <a:r>
              <a:rPr sz="750" spc="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코멘트가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등록되며,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50" dirty="0">
                <a:latin typeface="LG Smart UI Regular" panose="020B0500000101010101" pitchFamily="50" charset="-127"/>
                <a:cs typeface="Gulim"/>
              </a:rPr>
              <a:t>풀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리퀘스트를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닫을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80" dirty="0">
                <a:latin typeface="LG Smart UI Regular" panose="020B0500000101010101" pitchFamily="50" charset="-127"/>
                <a:cs typeface="Gulim"/>
              </a:rPr>
              <a:t>수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있음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84846" y="1835848"/>
            <a:ext cx="595630" cy="146685"/>
            <a:chOff x="1084846" y="1835848"/>
            <a:chExt cx="595630" cy="146685"/>
          </a:xfrm>
        </p:grpSpPr>
        <p:sp>
          <p:nvSpPr>
            <p:cNvPr id="10" name="object 10"/>
            <p:cNvSpPr/>
            <p:nvPr/>
          </p:nvSpPr>
          <p:spPr>
            <a:xfrm>
              <a:off x="1086840" y="1837842"/>
              <a:ext cx="591185" cy="142240"/>
            </a:xfrm>
            <a:custGeom>
              <a:avLst/>
              <a:gdLst/>
              <a:ahLst/>
              <a:cxnLst/>
              <a:rect l="l" t="t" r="r" b="b"/>
              <a:pathLst>
                <a:path w="591185" h="142239">
                  <a:moveTo>
                    <a:pt x="583831" y="0"/>
                  </a:moveTo>
                  <a:lnTo>
                    <a:pt x="7226" y="0"/>
                  </a:lnTo>
                  <a:lnTo>
                    <a:pt x="0" y="7226"/>
                  </a:lnTo>
                  <a:lnTo>
                    <a:pt x="0" y="134975"/>
                  </a:lnTo>
                  <a:lnTo>
                    <a:pt x="7226" y="142189"/>
                  </a:lnTo>
                  <a:lnTo>
                    <a:pt x="583831" y="142189"/>
                  </a:lnTo>
                  <a:lnTo>
                    <a:pt x="591045" y="134975"/>
                  </a:lnTo>
                  <a:lnTo>
                    <a:pt x="591045" y="126136"/>
                  </a:lnTo>
                  <a:lnTo>
                    <a:pt x="32194" y="126136"/>
                  </a:lnTo>
                  <a:lnTo>
                    <a:pt x="16052" y="110070"/>
                  </a:lnTo>
                  <a:lnTo>
                    <a:pt x="32194" y="110070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591045" y="16065"/>
                  </a:lnTo>
                  <a:lnTo>
                    <a:pt x="591045" y="7226"/>
                  </a:lnTo>
                  <a:lnTo>
                    <a:pt x="583831" y="0"/>
                  </a:lnTo>
                  <a:close/>
                </a:path>
                <a:path w="591185" h="142239">
                  <a:moveTo>
                    <a:pt x="32194" y="110070"/>
                  </a:moveTo>
                  <a:lnTo>
                    <a:pt x="16052" y="110070"/>
                  </a:lnTo>
                  <a:lnTo>
                    <a:pt x="32194" y="126136"/>
                  </a:lnTo>
                  <a:lnTo>
                    <a:pt x="32194" y="110070"/>
                  </a:lnTo>
                  <a:close/>
                </a:path>
                <a:path w="591185" h="142239">
                  <a:moveTo>
                    <a:pt x="558952" y="110070"/>
                  </a:moveTo>
                  <a:lnTo>
                    <a:pt x="32194" y="110070"/>
                  </a:lnTo>
                  <a:lnTo>
                    <a:pt x="32194" y="126136"/>
                  </a:lnTo>
                  <a:lnTo>
                    <a:pt x="558952" y="126136"/>
                  </a:lnTo>
                  <a:lnTo>
                    <a:pt x="558952" y="110070"/>
                  </a:lnTo>
                  <a:close/>
                </a:path>
                <a:path w="591185" h="142239">
                  <a:moveTo>
                    <a:pt x="558952" y="16065"/>
                  </a:moveTo>
                  <a:lnTo>
                    <a:pt x="558952" y="126136"/>
                  </a:lnTo>
                  <a:lnTo>
                    <a:pt x="574992" y="110070"/>
                  </a:lnTo>
                  <a:lnTo>
                    <a:pt x="591045" y="110070"/>
                  </a:lnTo>
                  <a:lnTo>
                    <a:pt x="591045" y="32219"/>
                  </a:lnTo>
                  <a:lnTo>
                    <a:pt x="574992" y="32219"/>
                  </a:lnTo>
                  <a:lnTo>
                    <a:pt x="558952" y="16065"/>
                  </a:lnTo>
                  <a:close/>
                </a:path>
                <a:path w="591185" h="142239">
                  <a:moveTo>
                    <a:pt x="591045" y="110070"/>
                  </a:moveTo>
                  <a:lnTo>
                    <a:pt x="574992" y="110070"/>
                  </a:lnTo>
                  <a:lnTo>
                    <a:pt x="558952" y="126136"/>
                  </a:lnTo>
                  <a:lnTo>
                    <a:pt x="591045" y="126136"/>
                  </a:lnTo>
                  <a:lnTo>
                    <a:pt x="591045" y="110070"/>
                  </a:lnTo>
                  <a:close/>
                </a:path>
                <a:path w="591185" h="142239">
                  <a:moveTo>
                    <a:pt x="32194" y="16065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65"/>
                  </a:lnTo>
                  <a:close/>
                </a:path>
                <a:path w="591185" h="142239">
                  <a:moveTo>
                    <a:pt x="558952" y="16065"/>
                  </a:moveTo>
                  <a:lnTo>
                    <a:pt x="32194" y="16065"/>
                  </a:lnTo>
                  <a:lnTo>
                    <a:pt x="32194" y="32219"/>
                  </a:lnTo>
                  <a:lnTo>
                    <a:pt x="558952" y="32219"/>
                  </a:lnTo>
                  <a:lnTo>
                    <a:pt x="558952" y="16065"/>
                  </a:lnTo>
                  <a:close/>
                </a:path>
                <a:path w="591185" h="142239">
                  <a:moveTo>
                    <a:pt x="591045" y="16065"/>
                  </a:moveTo>
                  <a:lnTo>
                    <a:pt x="558952" y="16065"/>
                  </a:lnTo>
                  <a:lnTo>
                    <a:pt x="574992" y="32219"/>
                  </a:lnTo>
                  <a:lnTo>
                    <a:pt x="591045" y="32219"/>
                  </a:lnTo>
                  <a:lnTo>
                    <a:pt x="591045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6840" y="1837842"/>
              <a:ext cx="591185" cy="142240"/>
            </a:xfrm>
            <a:custGeom>
              <a:avLst/>
              <a:gdLst/>
              <a:ahLst/>
              <a:cxnLst/>
              <a:rect l="l" t="t" r="r" b="b"/>
              <a:pathLst>
                <a:path w="591185" h="142239">
                  <a:moveTo>
                    <a:pt x="0" y="16065"/>
                  </a:moveTo>
                  <a:lnTo>
                    <a:pt x="0" y="7226"/>
                  </a:lnTo>
                  <a:lnTo>
                    <a:pt x="7226" y="0"/>
                  </a:lnTo>
                  <a:lnTo>
                    <a:pt x="16052" y="0"/>
                  </a:lnTo>
                  <a:lnTo>
                    <a:pt x="574992" y="0"/>
                  </a:lnTo>
                  <a:lnTo>
                    <a:pt x="583831" y="0"/>
                  </a:lnTo>
                  <a:lnTo>
                    <a:pt x="591045" y="7226"/>
                  </a:lnTo>
                  <a:lnTo>
                    <a:pt x="591045" y="16065"/>
                  </a:lnTo>
                  <a:lnTo>
                    <a:pt x="591045" y="126136"/>
                  </a:lnTo>
                  <a:lnTo>
                    <a:pt x="591045" y="134975"/>
                  </a:lnTo>
                  <a:lnTo>
                    <a:pt x="583831" y="142189"/>
                  </a:lnTo>
                  <a:lnTo>
                    <a:pt x="574992" y="142189"/>
                  </a:lnTo>
                  <a:lnTo>
                    <a:pt x="16052" y="142189"/>
                  </a:lnTo>
                  <a:lnTo>
                    <a:pt x="7226" y="142189"/>
                  </a:lnTo>
                  <a:lnTo>
                    <a:pt x="0" y="134975"/>
                  </a:lnTo>
                  <a:lnTo>
                    <a:pt x="0" y="126136"/>
                  </a:lnTo>
                  <a:lnTo>
                    <a:pt x="0" y="16065"/>
                  </a:lnTo>
                  <a:close/>
                </a:path>
                <a:path w="591185" h="142239">
                  <a:moveTo>
                    <a:pt x="32194" y="126136"/>
                  </a:moveTo>
                  <a:lnTo>
                    <a:pt x="16052" y="110070"/>
                  </a:lnTo>
                  <a:lnTo>
                    <a:pt x="574992" y="110070"/>
                  </a:lnTo>
                  <a:lnTo>
                    <a:pt x="558952" y="126136"/>
                  </a:lnTo>
                  <a:lnTo>
                    <a:pt x="558952" y="16065"/>
                  </a:lnTo>
                  <a:lnTo>
                    <a:pt x="574992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32194" y="126136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72360" y="1572552"/>
            <a:ext cx="1261745" cy="57817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430" rIns="0" bIns="0" rtlCol="0">
            <a:spAutoFit/>
          </a:bodyPr>
          <a:lstStyle/>
          <a:p>
            <a:pPr marL="40005" marR="67310">
              <a:lnSpc>
                <a:spcPct val="101299"/>
              </a:lnSpc>
              <a:spcBef>
                <a:spcPts val="90"/>
              </a:spcBef>
            </a:pPr>
            <a:r>
              <a:rPr sz="750" spc="10" dirty="0">
                <a:latin typeface="LG Smart UI Regular" panose="020B0500000101010101" pitchFamily="50" charset="-127"/>
                <a:cs typeface="Gulim"/>
              </a:rPr>
              <a:t>Merge</a:t>
            </a:r>
            <a:r>
              <a:rPr sz="750" spc="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pull</a:t>
            </a:r>
            <a:r>
              <a:rPr sz="750" spc="6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10" dirty="0">
                <a:latin typeface="LG Smart UI Regular" panose="020B0500000101010101" pitchFamily="50" charset="-127"/>
                <a:cs typeface="Gulim"/>
              </a:rPr>
              <a:t>request</a:t>
            </a:r>
            <a:r>
              <a:rPr sz="750" spc="7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버튼을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40" dirty="0">
                <a:latin typeface="LG Smart UI Regular" panose="020B0500000101010101" pitchFamily="50" charset="-127"/>
                <a:cs typeface="Gulim"/>
              </a:rPr>
              <a:t>누르면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main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브랜치와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합쳐짐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00" dirty="0">
              <a:latin typeface="LG Smart UI Regular" panose="020B0500000101010101" pitchFamily="50" charset="-127"/>
              <a:cs typeface="Gulim"/>
            </a:endParaRPr>
          </a:p>
          <a:p>
            <a:pPr marL="40005" marR="80010">
              <a:lnSpc>
                <a:spcPct val="101299"/>
              </a:lnSpc>
            </a:pPr>
            <a:r>
              <a:rPr sz="750" dirty="0">
                <a:latin typeface="LG Smart UI Regular" panose="020B0500000101010101" pitchFamily="50" charset="-127"/>
                <a:cs typeface="Gulim"/>
              </a:rPr>
              <a:t>main</a:t>
            </a:r>
            <a:r>
              <a:rPr sz="7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브랜치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코드와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충돌이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있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50" dirty="0">
                <a:latin typeface="LG Smart UI Regular" panose="020B0500000101010101" pitchFamily="50" charset="-127"/>
                <a:cs typeface="Gulim"/>
              </a:rPr>
              <a:t>을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경우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수정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필요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744936F2-349C-C388-525A-F48720F694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 err="1">
                <a:latin typeface="LG Smart UI Regular" panose="020B0500000101010101" pitchFamily="50" charset="-127"/>
              </a:rPr>
              <a:t>브랜치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 합치기 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#3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486410"/>
            <a:ext cx="5142230" cy="2485390"/>
            <a:chOff x="1523" y="205320"/>
            <a:chExt cx="5142230" cy="2485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05320"/>
              <a:ext cx="5141976" cy="24850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1220" y="1252410"/>
              <a:ext cx="2541905" cy="160020"/>
            </a:xfrm>
            <a:custGeom>
              <a:avLst/>
              <a:gdLst/>
              <a:ahLst/>
              <a:cxnLst/>
              <a:rect l="l" t="t" r="r" b="b"/>
              <a:pathLst>
                <a:path w="2541904" h="160019">
                  <a:moveTo>
                    <a:pt x="2534488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52272"/>
                  </a:lnTo>
                  <a:lnTo>
                    <a:pt x="7213" y="159499"/>
                  </a:lnTo>
                  <a:lnTo>
                    <a:pt x="2534488" y="159499"/>
                  </a:lnTo>
                  <a:lnTo>
                    <a:pt x="2541701" y="152272"/>
                  </a:lnTo>
                  <a:lnTo>
                    <a:pt x="2541701" y="143535"/>
                  </a:lnTo>
                  <a:lnTo>
                    <a:pt x="32092" y="143535"/>
                  </a:lnTo>
                  <a:lnTo>
                    <a:pt x="15951" y="127368"/>
                  </a:lnTo>
                  <a:lnTo>
                    <a:pt x="32092" y="127368"/>
                  </a:lnTo>
                  <a:lnTo>
                    <a:pt x="32092" y="32130"/>
                  </a:lnTo>
                  <a:lnTo>
                    <a:pt x="15951" y="32130"/>
                  </a:lnTo>
                  <a:lnTo>
                    <a:pt x="32092" y="15963"/>
                  </a:lnTo>
                  <a:lnTo>
                    <a:pt x="2541701" y="15963"/>
                  </a:lnTo>
                  <a:lnTo>
                    <a:pt x="2541701" y="7226"/>
                  </a:lnTo>
                  <a:lnTo>
                    <a:pt x="2534488" y="0"/>
                  </a:lnTo>
                  <a:close/>
                </a:path>
                <a:path w="2541904" h="160019">
                  <a:moveTo>
                    <a:pt x="32092" y="127368"/>
                  </a:moveTo>
                  <a:lnTo>
                    <a:pt x="15951" y="127368"/>
                  </a:lnTo>
                  <a:lnTo>
                    <a:pt x="32092" y="143535"/>
                  </a:lnTo>
                  <a:lnTo>
                    <a:pt x="32092" y="127368"/>
                  </a:lnTo>
                  <a:close/>
                </a:path>
                <a:path w="2541904" h="160019">
                  <a:moveTo>
                    <a:pt x="2509418" y="127368"/>
                  </a:moveTo>
                  <a:lnTo>
                    <a:pt x="32092" y="127368"/>
                  </a:lnTo>
                  <a:lnTo>
                    <a:pt x="32092" y="143535"/>
                  </a:lnTo>
                  <a:lnTo>
                    <a:pt x="2509418" y="143535"/>
                  </a:lnTo>
                  <a:lnTo>
                    <a:pt x="2509418" y="127368"/>
                  </a:lnTo>
                  <a:close/>
                </a:path>
                <a:path w="2541904" h="160019">
                  <a:moveTo>
                    <a:pt x="2509418" y="15963"/>
                  </a:moveTo>
                  <a:lnTo>
                    <a:pt x="2509418" y="143535"/>
                  </a:lnTo>
                  <a:lnTo>
                    <a:pt x="2525560" y="127368"/>
                  </a:lnTo>
                  <a:lnTo>
                    <a:pt x="2541701" y="127368"/>
                  </a:lnTo>
                  <a:lnTo>
                    <a:pt x="2541701" y="32130"/>
                  </a:lnTo>
                  <a:lnTo>
                    <a:pt x="2525560" y="32130"/>
                  </a:lnTo>
                  <a:lnTo>
                    <a:pt x="2509418" y="15963"/>
                  </a:lnTo>
                  <a:close/>
                </a:path>
                <a:path w="2541904" h="160019">
                  <a:moveTo>
                    <a:pt x="2541701" y="127368"/>
                  </a:moveTo>
                  <a:lnTo>
                    <a:pt x="2525560" y="127368"/>
                  </a:lnTo>
                  <a:lnTo>
                    <a:pt x="2509418" y="143535"/>
                  </a:lnTo>
                  <a:lnTo>
                    <a:pt x="2541701" y="143535"/>
                  </a:lnTo>
                  <a:lnTo>
                    <a:pt x="2541701" y="127368"/>
                  </a:lnTo>
                  <a:close/>
                </a:path>
                <a:path w="2541904" h="160019">
                  <a:moveTo>
                    <a:pt x="32092" y="15963"/>
                  </a:moveTo>
                  <a:lnTo>
                    <a:pt x="15951" y="32130"/>
                  </a:lnTo>
                  <a:lnTo>
                    <a:pt x="32092" y="32130"/>
                  </a:lnTo>
                  <a:lnTo>
                    <a:pt x="32092" y="15963"/>
                  </a:lnTo>
                  <a:close/>
                </a:path>
                <a:path w="2541904" h="160019">
                  <a:moveTo>
                    <a:pt x="2509418" y="15963"/>
                  </a:moveTo>
                  <a:lnTo>
                    <a:pt x="32092" y="15963"/>
                  </a:lnTo>
                  <a:lnTo>
                    <a:pt x="32092" y="32130"/>
                  </a:lnTo>
                  <a:lnTo>
                    <a:pt x="2509418" y="32130"/>
                  </a:lnTo>
                  <a:lnTo>
                    <a:pt x="2509418" y="15963"/>
                  </a:lnTo>
                  <a:close/>
                </a:path>
                <a:path w="2541904" h="160019">
                  <a:moveTo>
                    <a:pt x="2541701" y="15963"/>
                  </a:moveTo>
                  <a:lnTo>
                    <a:pt x="2509418" y="15963"/>
                  </a:lnTo>
                  <a:lnTo>
                    <a:pt x="2525560" y="32130"/>
                  </a:lnTo>
                  <a:lnTo>
                    <a:pt x="2541701" y="32130"/>
                  </a:lnTo>
                  <a:lnTo>
                    <a:pt x="2541701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1220" y="1252410"/>
              <a:ext cx="2541905" cy="160020"/>
            </a:xfrm>
            <a:custGeom>
              <a:avLst/>
              <a:gdLst/>
              <a:ahLst/>
              <a:cxnLst/>
              <a:rect l="l" t="t" r="r" b="b"/>
              <a:pathLst>
                <a:path w="2541904" h="160019">
                  <a:moveTo>
                    <a:pt x="0" y="15963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2525560" y="0"/>
                  </a:lnTo>
                  <a:lnTo>
                    <a:pt x="2534488" y="0"/>
                  </a:lnTo>
                  <a:lnTo>
                    <a:pt x="2541701" y="7226"/>
                  </a:lnTo>
                  <a:lnTo>
                    <a:pt x="2541701" y="15963"/>
                  </a:lnTo>
                  <a:lnTo>
                    <a:pt x="2541701" y="143535"/>
                  </a:lnTo>
                  <a:lnTo>
                    <a:pt x="2541701" y="152272"/>
                  </a:lnTo>
                  <a:lnTo>
                    <a:pt x="2534488" y="159499"/>
                  </a:lnTo>
                  <a:lnTo>
                    <a:pt x="2525560" y="159499"/>
                  </a:lnTo>
                  <a:lnTo>
                    <a:pt x="15951" y="159499"/>
                  </a:lnTo>
                  <a:lnTo>
                    <a:pt x="7213" y="159499"/>
                  </a:lnTo>
                  <a:lnTo>
                    <a:pt x="0" y="152272"/>
                  </a:lnTo>
                  <a:lnTo>
                    <a:pt x="0" y="143535"/>
                  </a:lnTo>
                  <a:lnTo>
                    <a:pt x="0" y="15963"/>
                  </a:lnTo>
                  <a:close/>
                </a:path>
                <a:path w="2541904" h="160019">
                  <a:moveTo>
                    <a:pt x="32092" y="143535"/>
                  </a:moveTo>
                  <a:lnTo>
                    <a:pt x="15951" y="127368"/>
                  </a:lnTo>
                  <a:lnTo>
                    <a:pt x="2525560" y="127368"/>
                  </a:lnTo>
                  <a:lnTo>
                    <a:pt x="2509418" y="143535"/>
                  </a:lnTo>
                  <a:lnTo>
                    <a:pt x="2509418" y="15963"/>
                  </a:lnTo>
                  <a:lnTo>
                    <a:pt x="2525560" y="32130"/>
                  </a:lnTo>
                  <a:lnTo>
                    <a:pt x="15951" y="32130"/>
                  </a:lnTo>
                  <a:lnTo>
                    <a:pt x="32092" y="15963"/>
                  </a:lnTo>
                  <a:lnTo>
                    <a:pt x="32092" y="143535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03096" y="1853350"/>
            <a:ext cx="1466850" cy="237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114" dirty="0">
                <a:latin typeface="LG Smart UI Regular" panose="020B0500000101010101" pitchFamily="50" charset="-127"/>
                <a:cs typeface="Gulim"/>
              </a:rPr>
              <a:t>다른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브랜치에서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작업하던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파일이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main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브랜치에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합쳐진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것을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50" dirty="0">
                <a:latin typeface="LG Smart UI Regular" panose="020B0500000101010101" pitchFamily="50" charset="-127"/>
                <a:cs typeface="Gulim"/>
              </a:rPr>
              <a:t>볼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75" dirty="0">
                <a:latin typeface="LG Smart UI Regular" panose="020B0500000101010101" pitchFamily="50" charset="-127"/>
                <a:cs typeface="Gulim"/>
              </a:rPr>
              <a:t>수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있음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2A41B4E-DEBA-D793-B447-9891677F42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 err="1">
                <a:latin typeface="LG Smart UI Regular" panose="020B0500000101010101" pitchFamily="50" charset="-127"/>
              </a:rPr>
              <a:t>브랜치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 합치기 </a:t>
            </a:r>
            <a:r>
              <a:rPr lang="en-US" altLang="ko-KR" sz="1850" spc="-10" dirty="0">
                <a:latin typeface="LG Smart UI Regular" panose="020B0500000101010101" pitchFamily="50" charset="-127"/>
              </a:rPr>
              <a:t>#4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480848"/>
            <a:ext cx="5116830" cy="2414905"/>
            <a:chOff x="1523" y="480848"/>
            <a:chExt cx="5116830" cy="2414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6100" y="480848"/>
              <a:ext cx="2422168" cy="24147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" y="488188"/>
              <a:ext cx="2655443" cy="1919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48459" y="514705"/>
              <a:ext cx="422909" cy="158750"/>
            </a:xfrm>
            <a:custGeom>
              <a:avLst/>
              <a:gdLst/>
              <a:ahLst/>
              <a:cxnLst/>
              <a:rect l="l" t="t" r="r" b="b"/>
              <a:pathLst>
                <a:path w="422910" h="158750">
                  <a:moveTo>
                    <a:pt x="415290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51422"/>
                  </a:lnTo>
                  <a:lnTo>
                    <a:pt x="7213" y="158648"/>
                  </a:lnTo>
                  <a:lnTo>
                    <a:pt x="415290" y="158648"/>
                  </a:lnTo>
                  <a:lnTo>
                    <a:pt x="422414" y="151422"/>
                  </a:lnTo>
                  <a:lnTo>
                    <a:pt x="422414" y="142481"/>
                  </a:lnTo>
                  <a:lnTo>
                    <a:pt x="32181" y="142481"/>
                  </a:lnTo>
                  <a:lnTo>
                    <a:pt x="16040" y="126428"/>
                  </a:lnTo>
                  <a:lnTo>
                    <a:pt x="32181" y="126428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422414" y="16065"/>
                  </a:lnTo>
                  <a:lnTo>
                    <a:pt x="422414" y="7226"/>
                  </a:lnTo>
                  <a:lnTo>
                    <a:pt x="415290" y="0"/>
                  </a:lnTo>
                  <a:close/>
                </a:path>
                <a:path w="422910" h="158750">
                  <a:moveTo>
                    <a:pt x="32181" y="126428"/>
                  </a:moveTo>
                  <a:lnTo>
                    <a:pt x="16040" y="126428"/>
                  </a:lnTo>
                  <a:lnTo>
                    <a:pt x="32181" y="142481"/>
                  </a:lnTo>
                  <a:lnTo>
                    <a:pt x="32181" y="126428"/>
                  </a:lnTo>
                  <a:close/>
                </a:path>
                <a:path w="422910" h="158750">
                  <a:moveTo>
                    <a:pt x="390321" y="126428"/>
                  </a:moveTo>
                  <a:lnTo>
                    <a:pt x="32181" y="126428"/>
                  </a:lnTo>
                  <a:lnTo>
                    <a:pt x="32181" y="142481"/>
                  </a:lnTo>
                  <a:lnTo>
                    <a:pt x="390321" y="142481"/>
                  </a:lnTo>
                  <a:lnTo>
                    <a:pt x="390321" y="126428"/>
                  </a:lnTo>
                  <a:close/>
                </a:path>
                <a:path w="422910" h="158750">
                  <a:moveTo>
                    <a:pt x="390321" y="16065"/>
                  </a:moveTo>
                  <a:lnTo>
                    <a:pt x="390321" y="142481"/>
                  </a:lnTo>
                  <a:lnTo>
                    <a:pt x="406361" y="126428"/>
                  </a:lnTo>
                  <a:lnTo>
                    <a:pt x="422414" y="126428"/>
                  </a:lnTo>
                  <a:lnTo>
                    <a:pt x="422414" y="32219"/>
                  </a:lnTo>
                  <a:lnTo>
                    <a:pt x="406361" y="32219"/>
                  </a:lnTo>
                  <a:lnTo>
                    <a:pt x="390321" y="16065"/>
                  </a:lnTo>
                  <a:close/>
                </a:path>
                <a:path w="422910" h="158750">
                  <a:moveTo>
                    <a:pt x="422414" y="126428"/>
                  </a:moveTo>
                  <a:lnTo>
                    <a:pt x="406361" y="126428"/>
                  </a:lnTo>
                  <a:lnTo>
                    <a:pt x="390321" y="142481"/>
                  </a:lnTo>
                  <a:lnTo>
                    <a:pt x="422414" y="142481"/>
                  </a:lnTo>
                  <a:lnTo>
                    <a:pt x="422414" y="126428"/>
                  </a:lnTo>
                  <a:close/>
                </a:path>
                <a:path w="422910" h="158750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422910" h="158750">
                  <a:moveTo>
                    <a:pt x="390321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390321" y="32219"/>
                  </a:lnTo>
                  <a:lnTo>
                    <a:pt x="390321" y="16065"/>
                  </a:lnTo>
                  <a:close/>
                </a:path>
                <a:path w="422910" h="158750">
                  <a:moveTo>
                    <a:pt x="422414" y="16065"/>
                  </a:moveTo>
                  <a:lnTo>
                    <a:pt x="390321" y="16065"/>
                  </a:lnTo>
                  <a:lnTo>
                    <a:pt x="406361" y="32219"/>
                  </a:lnTo>
                  <a:lnTo>
                    <a:pt x="422414" y="32219"/>
                  </a:lnTo>
                  <a:lnTo>
                    <a:pt x="422414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8459" y="514705"/>
              <a:ext cx="422909" cy="158750"/>
            </a:xfrm>
            <a:custGeom>
              <a:avLst/>
              <a:gdLst/>
              <a:ahLst/>
              <a:cxnLst/>
              <a:rect l="l" t="t" r="r" b="b"/>
              <a:pathLst>
                <a:path w="422910" h="158750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406361" y="0"/>
                  </a:lnTo>
                  <a:lnTo>
                    <a:pt x="415290" y="0"/>
                  </a:lnTo>
                  <a:lnTo>
                    <a:pt x="422414" y="7226"/>
                  </a:lnTo>
                  <a:lnTo>
                    <a:pt x="422414" y="16065"/>
                  </a:lnTo>
                  <a:lnTo>
                    <a:pt x="422414" y="142481"/>
                  </a:lnTo>
                  <a:lnTo>
                    <a:pt x="422414" y="151422"/>
                  </a:lnTo>
                  <a:lnTo>
                    <a:pt x="415290" y="158648"/>
                  </a:lnTo>
                  <a:lnTo>
                    <a:pt x="406361" y="158648"/>
                  </a:lnTo>
                  <a:lnTo>
                    <a:pt x="16040" y="158648"/>
                  </a:lnTo>
                  <a:lnTo>
                    <a:pt x="7213" y="158648"/>
                  </a:lnTo>
                  <a:lnTo>
                    <a:pt x="0" y="151422"/>
                  </a:lnTo>
                  <a:lnTo>
                    <a:pt x="0" y="142481"/>
                  </a:lnTo>
                  <a:lnTo>
                    <a:pt x="0" y="16065"/>
                  </a:lnTo>
                  <a:close/>
                </a:path>
                <a:path w="422910" h="158750">
                  <a:moveTo>
                    <a:pt x="32181" y="142481"/>
                  </a:moveTo>
                  <a:lnTo>
                    <a:pt x="16040" y="126428"/>
                  </a:lnTo>
                  <a:lnTo>
                    <a:pt x="406361" y="126428"/>
                  </a:lnTo>
                  <a:lnTo>
                    <a:pt x="390321" y="142481"/>
                  </a:lnTo>
                  <a:lnTo>
                    <a:pt x="390321" y="16065"/>
                  </a:lnTo>
                  <a:lnTo>
                    <a:pt x="40636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42481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14" y="1567129"/>
              <a:ext cx="1282065" cy="171450"/>
            </a:xfrm>
            <a:custGeom>
              <a:avLst/>
              <a:gdLst/>
              <a:ahLst/>
              <a:cxnLst/>
              <a:rect l="l" t="t" r="r" b="b"/>
              <a:pathLst>
                <a:path w="1282065" h="171450">
                  <a:moveTo>
                    <a:pt x="1274267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64058"/>
                  </a:lnTo>
                  <a:lnTo>
                    <a:pt x="7213" y="171196"/>
                  </a:lnTo>
                  <a:lnTo>
                    <a:pt x="1274267" y="171196"/>
                  </a:lnTo>
                  <a:lnTo>
                    <a:pt x="1281493" y="164058"/>
                  </a:lnTo>
                  <a:lnTo>
                    <a:pt x="1281493" y="155130"/>
                  </a:lnTo>
                  <a:lnTo>
                    <a:pt x="32194" y="155130"/>
                  </a:lnTo>
                  <a:lnTo>
                    <a:pt x="16052" y="139065"/>
                  </a:lnTo>
                  <a:lnTo>
                    <a:pt x="32194" y="139065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1281493" y="16065"/>
                  </a:lnTo>
                  <a:lnTo>
                    <a:pt x="1281493" y="7226"/>
                  </a:lnTo>
                  <a:lnTo>
                    <a:pt x="1274267" y="0"/>
                  </a:lnTo>
                  <a:close/>
                </a:path>
                <a:path w="1282065" h="171450">
                  <a:moveTo>
                    <a:pt x="32194" y="139065"/>
                  </a:moveTo>
                  <a:lnTo>
                    <a:pt x="16052" y="139065"/>
                  </a:lnTo>
                  <a:lnTo>
                    <a:pt x="32194" y="155130"/>
                  </a:lnTo>
                  <a:lnTo>
                    <a:pt x="32194" y="139065"/>
                  </a:lnTo>
                  <a:close/>
                </a:path>
                <a:path w="1282065" h="171450">
                  <a:moveTo>
                    <a:pt x="1249400" y="139065"/>
                  </a:moveTo>
                  <a:lnTo>
                    <a:pt x="32194" y="139065"/>
                  </a:lnTo>
                  <a:lnTo>
                    <a:pt x="32194" y="155130"/>
                  </a:lnTo>
                  <a:lnTo>
                    <a:pt x="1249400" y="155130"/>
                  </a:lnTo>
                  <a:lnTo>
                    <a:pt x="1249400" y="139065"/>
                  </a:lnTo>
                  <a:close/>
                </a:path>
                <a:path w="1282065" h="171450">
                  <a:moveTo>
                    <a:pt x="1249400" y="16065"/>
                  </a:moveTo>
                  <a:lnTo>
                    <a:pt x="1249400" y="155130"/>
                  </a:lnTo>
                  <a:lnTo>
                    <a:pt x="1265440" y="139065"/>
                  </a:lnTo>
                  <a:lnTo>
                    <a:pt x="1281493" y="139065"/>
                  </a:lnTo>
                  <a:lnTo>
                    <a:pt x="1281493" y="32219"/>
                  </a:lnTo>
                  <a:lnTo>
                    <a:pt x="1265440" y="32219"/>
                  </a:lnTo>
                  <a:lnTo>
                    <a:pt x="1249400" y="16065"/>
                  </a:lnTo>
                  <a:close/>
                </a:path>
                <a:path w="1282065" h="171450">
                  <a:moveTo>
                    <a:pt x="1281493" y="139065"/>
                  </a:moveTo>
                  <a:lnTo>
                    <a:pt x="1265440" y="139065"/>
                  </a:lnTo>
                  <a:lnTo>
                    <a:pt x="1249400" y="155130"/>
                  </a:lnTo>
                  <a:lnTo>
                    <a:pt x="1281493" y="155130"/>
                  </a:lnTo>
                  <a:lnTo>
                    <a:pt x="1281493" y="139065"/>
                  </a:lnTo>
                  <a:close/>
                </a:path>
                <a:path w="1282065" h="171450">
                  <a:moveTo>
                    <a:pt x="32194" y="16065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65"/>
                  </a:lnTo>
                  <a:close/>
                </a:path>
                <a:path w="1282065" h="171450">
                  <a:moveTo>
                    <a:pt x="1249400" y="16065"/>
                  </a:moveTo>
                  <a:lnTo>
                    <a:pt x="32194" y="16065"/>
                  </a:lnTo>
                  <a:lnTo>
                    <a:pt x="32194" y="32219"/>
                  </a:lnTo>
                  <a:lnTo>
                    <a:pt x="1249400" y="32219"/>
                  </a:lnTo>
                  <a:lnTo>
                    <a:pt x="1249400" y="16065"/>
                  </a:lnTo>
                  <a:close/>
                </a:path>
                <a:path w="1282065" h="171450">
                  <a:moveTo>
                    <a:pt x="1281493" y="16065"/>
                  </a:moveTo>
                  <a:lnTo>
                    <a:pt x="1249400" y="16065"/>
                  </a:lnTo>
                  <a:lnTo>
                    <a:pt x="1265440" y="32219"/>
                  </a:lnTo>
                  <a:lnTo>
                    <a:pt x="1281493" y="32219"/>
                  </a:lnTo>
                  <a:lnTo>
                    <a:pt x="1281493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14" y="1567129"/>
              <a:ext cx="1282065" cy="171450"/>
            </a:xfrm>
            <a:custGeom>
              <a:avLst/>
              <a:gdLst/>
              <a:ahLst/>
              <a:cxnLst/>
              <a:rect l="l" t="t" r="r" b="b"/>
              <a:pathLst>
                <a:path w="1282065" h="171450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1265440" y="0"/>
                  </a:lnTo>
                  <a:lnTo>
                    <a:pt x="1274267" y="0"/>
                  </a:lnTo>
                  <a:lnTo>
                    <a:pt x="1281493" y="7226"/>
                  </a:lnTo>
                  <a:lnTo>
                    <a:pt x="1281493" y="16065"/>
                  </a:lnTo>
                  <a:lnTo>
                    <a:pt x="1281493" y="155130"/>
                  </a:lnTo>
                  <a:lnTo>
                    <a:pt x="1281493" y="164058"/>
                  </a:lnTo>
                  <a:lnTo>
                    <a:pt x="1274267" y="171196"/>
                  </a:lnTo>
                  <a:lnTo>
                    <a:pt x="1265440" y="171196"/>
                  </a:lnTo>
                  <a:lnTo>
                    <a:pt x="16052" y="171196"/>
                  </a:lnTo>
                  <a:lnTo>
                    <a:pt x="7213" y="171196"/>
                  </a:lnTo>
                  <a:lnTo>
                    <a:pt x="0" y="164058"/>
                  </a:lnTo>
                  <a:lnTo>
                    <a:pt x="0" y="155130"/>
                  </a:lnTo>
                  <a:lnTo>
                    <a:pt x="0" y="16065"/>
                  </a:lnTo>
                  <a:close/>
                </a:path>
                <a:path w="1282065" h="171450">
                  <a:moveTo>
                    <a:pt x="32194" y="155130"/>
                  </a:moveTo>
                  <a:lnTo>
                    <a:pt x="16052" y="139065"/>
                  </a:lnTo>
                  <a:lnTo>
                    <a:pt x="1265440" y="139065"/>
                  </a:lnTo>
                  <a:lnTo>
                    <a:pt x="1249400" y="155130"/>
                  </a:lnTo>
                  <a:lnTo>
                    <a:pt x="1249400" y="16065"/>
                  </a:lnTo>
                  <a:lnTo>
                    <a:pt x="1265440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32194" y="155130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9544" y="2149614"/>
              <a:ext cx="742950" cy="171450"/>
            </a:xfrm>
            <a:custGeom>
              <a:avLst/>
              <a:gdLst/>
              <a:ahLst/>
              <a:cxnLst/>
              <a:rect l="l" t="t" r="r" b="b"/>
              <a:pathLst>
                <a:path w="742950" h="171450">
                  <a:moveTo>
                    <a:pt x="735545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63677"/>
                  </a:lnTo>
                  <a:lnTo>
                    <a:pt x="7213" y="170903"/>
                  </a:lnTo>
                  <a:lnTo>
                    <a:pt x="735545" y="170903"/>
                  </a:lnTo>
                  <a:lnTo>
                    <a:pt x="742759" y="163677"/>
                  </a:lnTo>
                  <a:lnTo>
                    <a:pt x="742759" y="154736"/>
                  </a:lnTo>
                  <a:lnTo>
                    <a:pt x="32194" y="154736"/>
                  </a:lnTo>
                  <a:lnTo>
                    <a:pt x="16052" y="138684"/>
                  </a:lnTo>
                  <a:lnTo>
                    <a:pt x="32194" y="138684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742759" y="16065"/>
                  </a:lnTo>
                  <a:lnTo>
                    <a:pt x="742759" y="7226"/>
                  </a:lnTo>
                  <a:lnTo>
                    <a:pt x="735545" y="0"/>
                  </a:lnTo>
                  <a:close/>
                </a:path>
                <a:path w="742950" h="171450">
                  <a:moveTo>
                    <a:pt x="32194" y="138684"/>
                  </a:moveTo>
                  <a:lnTo>
                    <a:pt x="16052" y="138684"/>
                  </a:lnTo>
                  <a:lnTo>
                    <a:pt x="32194" y="154736"/>
                  </a:lnTo>
                  <a:lnTo>
                    <a:pt x="32194" y="138684"/>
                  </a:lnTo>
                  <a:close/>
                </a:path>
                <a:path w="742950" h="171450">
                  <a:moveTo>
                    <a:pt x="710666" y="138684"/>
                  </a:moveTo>
                  <a:lnTo>
                    <a:pt x="32194" y="138684"/>
                  </a:lnTo>
                  <a:lnTo>
                    <a:pt x="32194" y="154736"/>
                  </a:lnTo>
                  <a:lnTo>
                    <a:pt x="710666" y="154736"/>
                  </a:lnTo>
                  <a:lnTo>
                    <a:pt x="710666" y="138684"/>
                  </a:lnTo>
                  <a:close/>
                </a:path>
                <a:path w="742950" h="171450">
                  <a:moveTo>
                    <a:pt x="710666" y="16065"/>
                  </a:moveTo>
                  <a:lnTo>
                    <a:pt x="710666" y="154736"/>
                  </a:lnTo>
                  <a:lnTo>
                    <a:pt x="726719" y="138684"/>
                  </a:lnTo>
                  <a:lnTo>
                    <a:pt x="742759" y="138684"/>
                  </a:lnTo>
                  <a:lnTo>
                    <a:pt x="742759" y="32219"/>
                  </a:lnTo>
                  <a:lnTo>
                    <a:pt x="726719" y="32219"/>
                  </a:lnTo>
                  <a:lnTo>
                    <a:pt x="710666" y="16065"/>
                  </a:lnTo>
                  <a:close/>
                </a:path>
                <a:path w="742950" h="171450">
                  <a:moveTo>
                    <a:pt x="742759" y="138684"/>
                  </a:moveTo>
                  <a:lnTo>
                    <a:pt x="726719" y="138684"/>
                  </a:lnTo>
                  <a:lnTo>
                    <a:pt x="710666" y="154736"/>
                  </a:lnTo>
                  <a:lnTo>
                    <a:pt x="742759" y="154736"/>
                  </a:lnTo>
                  <a:lnTo>
                    <a:pt x="742759" y="138684"/>
                  </a:lnTo>
                  <a:close/>
                </a:path>
                <a:path w="742950" h="171450">
                  <a:moveTo>
                    <a:pt x="32194" y="16065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65"/>
                  </a:lnTo>
                  <a:close/>
                </a:path>
                <a:path w="742950" h="171450">
                  <a:moveTo>
                    <a:pt x="710666" y="16065"/>
                  </a:moveTo>
                  <a:lnTo>
                    <a:pt x="32194" y="16065"/>
                  </a:lnTo>
                  <a:lnTo>
                    <a:pt x="32194" y="32219"/>
                  </a:lnTo>
                  <a:lnTo>
                    <a:pt x="710666" y="32219"/>
                  </a:lnTo>
                  <a:lnTo>
                    <a:pt x="710666" y="16065"/>
                  </a:lnTo>
                  <a:close/>
                </a:path>
                <a:path w="742950" h="171450">
                  <a:moveTo>
                    <a:pt x="742759" y="16065"/>
                  </a:moveTo>
                  <a:lnTo>
                    <a:pt x="710666" y="16065"/>
                  </a:lnTo>
                  <a:lnTo>
                    <a:pt x="726719" y="32219"/>
                  </a:lnTo>
                  <a:lnTo>
                    <a:pt x="742759" y="32219"/>
                  </a:lnTo>
                  <a:lnTo>
                    <a:pt x="742759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9544" y="2149614"/>
              <a:ext cx="742950" cy="171450"/>
            </a:xfrm>
            <a:custGeom>
              <a:avLst/>
              <a:gdLst/>
              <a:ahLst/>
              <a:cxnLst/>
              <a:rect l="l" t="t" r="r" b="b"/>
              <a:pathLst>
                <a:path w="742950" h="171450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726719" y="0"/>
                  </a:lnTo>
                  <a:lnTo>
                    <a:pt x="735545" y="0"/>
                  </a:lnTo>
                  <a:lnTo>
                    <a:pt x="742759" y="7226"/>
                  </a:lnTo>
                  <a:lnTo>
                    <a:pt x="742759" y="16065"/>
                  </a:lnTo>
                  <a:lnTo>
                    <a:pt x="742759" y="154736"/>
                  </a:lnTo>
                  <a:lnTo>
                    <a:pt x="742759" y="163677"/>
                  </a:lnTo>
                  <a:lnTo>
                    <a:pt x="735545" y="170903"/>
                  </a:lnTo>
                  <a:lnTo>
                    <a:pt x="726719" y="170903"/>
                  </a:lnTo>
                  <a:lnTo>
                    <a:pt x="16052" y="170903"/>
                  </a:lnTo>
                  <a:lnTo>
                    <a:pt x="7213" y="170903"/>
                  </a:lnTo>
                  <a:lnTo>
                    <a:pt x="0" y="163677"/>
                  </a:lnTo>
                  <a:lnTo>
                    <a:pt x="0" y="154736"/>
                  </a:lnTo>
                  <a:lnTo>
                    <a:pt x="0" y="16065"/>
                  </a:lnTo>
                  <a:close/>
                </a:path>
                <a:path w="742950" h="171450">
                  <a:moveTo>
                    <a:pt x="32194" y="154736"/>
                  </a:moveTo>
                  <a:lnTo>
                    <a:pt x="16052" y="138684"/>
                  </a:lnTo>
                  <a:lnTo>
                    <a:pt x="726719" y="138684"/>
                  </a:lnTo>
                  <a:lnTo>
                    <a:pt x="710666" y="154736"/>
                  </a:lnTo>
                  <a:lnTo>
                    <a:pt x="710666" y="16065"/>
                  </a:lnTo>
                  <a:lnTo>
                    <a:pt x="726719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32194" y="154736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3116" y="1340053"/>
              <a:ext cx="213626" cy="1748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72918" y="1586991"/>
              <a:ext cx="2429510" cy="1287145"/>
            </a:xfrm>
            <a:custGeom>
              <a:avLst/>
              <a:gdLst/>
              <a:ahLst/>
              <a:cxnLst/>
              <a:rect l="l" t="t" r="r" b="b"/>
              <a:pathLst>
                <a:path w="2429510" h="1287145">
                  <a:moveTo>
                    <a:pt x="2422067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279601"/>
                  </a:lnTo>
                  <a:lnTo>
                    <a:pt x="7213" y="1286827"/>
                  </a:lnTo>
                  <a:lnTo>
                    <a:pt x="2422067" y="1286827"/>
                  </a:lnTo>
                  <a:lnTo>
                    <a:pt x="2429281" y="1279601"/>
                  </a:lnTo>
                  <a:lnTo>
                    <a:pt x="2429281" y="1270660"/>
                  </a:lnTo>
                  <a:lnTo>
                    <a:pt x="32092" y="1270660"/>
                  </a:lnTo>
                  <a:lnTo>
                    <a:pt x="15951" y="1254506"/>
                  </a:lnTo>
                  <a:lnTo>
                    <a:pt x="32092" y="1254506"/>
                  </a:lnTo>
                  <a:lnTo>
                    <a:pt x="32092" y="32131"/>
                  </a:lnTo>
                  <a:lnTo>
                    <a:pt x="15951" y="32131"/>
                  </a:lnTo>
                  <a:lnTo>
                    <a:pt x="32092" y="15976"/>
                  </a:lnTo>
                  <a:lnTo>
                    <a:pt x="2429281" y="15976"/>
                  </a:lnTo>
                  <a:lnTo>
                    <a:pt x="2429281" y="7226"/>
                  </a:lnTo>
                  <a:lnTo>
                    <a:pt x="2422067" y="0"/>
                  </a:lnTo>
                  <a:close/>
                </a:path>
                <a:path w="2429510" h="1287145">
                  <a:moveTo>
                    <a:pt x="32092" y="1254506"/>
                  </a:moveTo>
                  <a:lnTo>
                    <a:pt x="15951" y="1254506"/>
                  </a:lnTo>
                  <a:lnTo>
                    <a:pt x="32092" y="1270660"/>
                  </a:lnTo>
                  <a:lnTo>
                    <a:pt x="32092" y="1254506"/>
                  </a:lnTo>
                  <a:close/>
                </a:path>
                <a:path w="2429510" h="1287145">
                  <a:moveTo>
                    <a:pt x="2397188" y="1254506"/>
                  </a:moveTo>
                  <a:lnTo>
                    <a:pt x="32092" y="1254506"/>
                  </a:lnTo>
                  <a:lnTo>
                    <a:pt x="32092" y="1270660"/>
                  </a:lnTo>
                  <a:lnTo>
                    <a:pt x="2397188" y="1270660"/>
                  </a:lnTo>
                  <a:lnTo>
                    <a:pt x="2397188" y="1254506"/>
                  </a:lnTo>
                  <a:close/>
                </a:path>
                <a:path w="2429510" h="1287145">
                  <a:moveTo>
                    <a:pt x="2397188" y="15976"/>
                  </a:moveTo>
                  <a:lnTo>
                    <a:pt x="2397188" y="1270660"/>
                  </a:lnTo>
                  <a:lnTo>
                    <a:pt x="2413330" y="1254506"/>
                  </a:lnTo>
                  <a:lnTo>
                    <a:pt x="2429281" y="1254506"/>
                  </a:lnTo>
                  <a:lnTo>
                    <a:pt x="2429281" y="32131"/>
                  </a:lnTo>
                  <a:lnTo>
                    <a:pt x="2413330" y="32131"/>
                  </a:lnTo>
                  <a:lnTo>
                    <a:pt x="2397188" y="15976"/>
                  </a:lnTo>
                  <a:close/>
                </a:path>
                <a:path w="2429510" h="1287145">
                  <a:moveTo>
                    <a:pt x="2429281" y="1254506"/>
                  </a:moveTo>
                  <a:lnTo>
                    <a:pt x="2413330" y="1254506"/>
                  </a:lnTo>
                  <a:lnTo>
                    <a:pt x="2397188" y="1270660"/>
                  </a:lnTo>
                  <a:lnTo>
                    <a:pt x="2429281" y="1270660"/>
                  </a:lnTo>
                  <a:lnTo>
                    <a:pt x="2429281" y="1254506"/>
                  </a:lnTo>
                  <a:close/>
                </a:path>
                <a:path w="2429510" h="1287145">
                  <a:moveTo>
                    <a:pt x="32092" y="15976"/>
                  </a:moveTo>
                  <a:lnTo>
                    <a:pt x="15951" y="32131"/>
                  </a:lnTo>
                  <a:lnTo>
                    <a:pt x="32092" y="32131"/>
                  </a:lnTo>
                  <a:lnTo>
                    <a:pt x="32092" y="15976"/>
                  </a:lnTo>
                  <a:close/>
                </a:path>
                <a:path w="2429510" h="1287145">
                  <a:moveTo>
                    <a:pt x="2397188" y="15976"/>
                  </a:moveTo>
                  <a:lnTo>
                    <a:pt x="32092" y="15976"/>
                  </a:lnTo>
                  <a:lnTo>
                    <a:pt x="32092" y="32131"/>
                  </a:lnTo>
                  <a:lnTo>
                    <a:pt x="2397188" y="32131"/>
                  </a:lnTo>
                  <a:lnTo>
                    <a:pt x="2397188" y="15976"/>
                  </a:lnTo>
                  <a:close/>
                </a:path>
                <a:path w="2429510" h="1287145">
                  <a:moveTo>
                    <a:pt x="2429281" y="15976"/>
                  </a:moveTo>
                  <a:lnTo>
                    <a:pt x="2397188" y="15976"/>
                  </a:lnTo>
                  <a:lnTo>
                    <a:pt x="2413330" y="32131"/>
                  </a:lnTo>
                  <a:lnTo>
                    <a:pt x="2429281" y="32131"/>
                  </a:lnTo>
                  <a:lnTo>
                    <a:pt x="2429281" y="159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875" y="2626867"/>
            <a:ext cx="2146300" cy="24006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80"/>
              </a:spcBef>
            </a:pPr>
            <a:r>
              <a:rPr sz="750" dirty="0">
                <a:latin typeface="LG Smart UI Regular" panose="020B0500000101010101" pitchFamily="50" charset="-127"/>
                <a:cs typeface="Gulim"/>
              </a:rPr>
              <a:t>Pull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Request를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한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사람이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바로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0" dirty="0">
                <a:latin typeface="LG Smart UI Regular" panose="020B0500000101010101" pitchFamily="50" charset="-127"/>
                <a:cs typeface="Gulim"/>
              </a:rPr>
              <a:t>쉽게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Merge를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해버릴 </a:t>
            </a:r>
            <a:r>
              <a:rPr sz="750" spc="-170" dirty="0">
                <a:latin typeface="LG Smart UI Regular" panose="020B0500000101010101" pitchFamily="50" charset="-127"/>
                <a:cs typeface="Gulim"/>
              </a:rPr>
              <a:t>수도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있으니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main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브랜치에는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제약조건을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거는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latin typeface="LG Smart UI Regular" panose="020B0500000101010101" pitchFamily="50" charset="-127"/>
                <a:cs typeface="Gulim"/>
              </a:rPr>
              <a:t>것이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좋음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88964" y="1603057"/>
            <a:ext cx="2397760" cy="145553"/>
          </a:xfrm>
          <a:prstGeom prst="rect">
            <a:avLst/>
          </a:prstGeom>
          <a:ln w="36080">
            <a:solidFill>
              <a:srgbClr val="FF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664845">
              <a:lnSpc>
                <a:spcPct val="100000"/>
              </a:lnSpc>
              <a:spcBef>
                <a:spcPts val="235"/>
              </a:spcBef>
            </a:pPr>
            <a:r>
              <a:rPr sz="750" spc="-80" dirty="0">
                <a:latin typeface="LG Smart UI Regular" panose="020B0500000101010101" pitchFamily="50" charset="-127"/>
                <a:cs typeface="Gulim"/>
              </a:rPr>
              <a:t>아래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45" dirty="0">
                <a:latin typeface="LG Smart UI Regular" panose="020B0500000101010101" pitchFamily="50" charset="-127"/>
                <a:cs typeface="Gulim"/>
              </a:rPr>
              <a:t>조건들을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읽어보고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선택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4597FFBE-4752-3E09-1373-4BC4CD4D7F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1719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/>
              <a:t>Tip! Merge</a:t>
            </a:r>
            <a:r>
              <a:rPr lang="ko-KR" altLang="en-US" sz="1850" dirty="0"/>
              <a:t>를 쉽게 하지 못하게 하기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496353"/>
            <a:ext cx="5141976" cy="19054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1550" y="2020836"/>
            <a:ext cx="1749298" cy="5663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l">
              <a:lnSpc>
                <a:spcPct val="101299"/>
              </a:lnSpc>
              <a:spcBef>
                <a:spcPts val="95"/>
              </a:spcBef>
            </a:pPr>
            <a:r>
              <a:rPr sz="750" spc="-130" dirty="0">
                <a:latin typeface="LG Smart UI Regular" panose="020B0500000101010101" pitchFamily="50" charset="-127"/>
                <a:cs typeface="Gulim"/>
              </a:rPr>
              <a:t>초대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받지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않은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Public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리포지토리에는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파일을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업로드하거나,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브랜치를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 err="1">
                <a:latin typeface="LG Smart UI Regular" panose="020B0500000101010101" pitchFamily="50" charset="-127"/>
                <a:cs typeface="Gulim"/>
              </a:rPr>
              <a:t>새로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0" dirty="0" err="1">
                <a:latin typeface="LG Smart UI Regular" panose="020B0500000101010101" pitchFamily="50" charset="-127"/>
                <a:cs typeface="Gulim"/>
              </a:rPr>
              <a:t>만들</a:t>
            </a:r>
            <a:r>
              <a:rPr sz="750" spc="-180" dirty="0" err="1">
                <a:latin typeface="LG Smart UI Regular" panose="020B0500000101010101" pitchFamily="50" charset="-127"/>
                <a:cs typeface="Gulim"/>
              </a:rPr>
              <a:t>수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없음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 algn="l">
              <a:lnSpc>
                <a:spcPct val="100000"/>
              </a:lnSpc>
            </a:pPr>
            <a:endParaRPr sz="800" dirty="0">
              <a:latin typeface="LG Smart UI Regular" panose="020B0500000101010101" pitchFamily="50" charset="-127"/>
              <a:cs typeface="Gulim"/>
            </a:endParaRPr>
          </a:p>
          <a:p>
            <a:pPr algn="l">
              <a:lnSpc>
                <a:spcPct val="100000"/>
              </a:lnSpc>
              <a:spcBef>
                <a:spcPts val="35"/>
              </a:spcBef>
            </a:pPr>
            <a:endParaRPr sz="600" dirty="0">
              <a:latin typeface="LG Smart UI Regular" panose="020B0500000101010101" pitchFamily="50" charset="-127"/>
              <a:cs typeface="Gulim"/>
            </a:endParaRPr>
          </a:p>
          <a:p>
            <a:pPr marL="12700" marR="8255" algn="l">
              <a:lnSpc>
                <a:spcPct val="101299"/>
              </a:lnSpc>
              <a:spcBef>
                <a:spcPts val="5"/>
              </a:spcBef>
            </a:pPr>
            <a:r>
              <a:rPr sz="750" spc="-80" dirty="0">
                <a:latin typeface="LG Smart UI Regular" panose="020B0500000101010101" pitchFamily="50" charset="-127"/>
                <a:cs typeface="Gulim"/>
              </a:rPr>
              <a:t>대신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fork를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0" dirty="0">
                <a:latin typeface="LG Smart UI Regular" panose="020B0500000101010101" pitchFamily="50" charset="-127"/>
                <a:cs typeface="Gulim"/>
              </a:rPr>
              <a:t>해서</a:t>
            </a:r>
            <a:r>
              <a:rPr sz="750" spc="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0" dirty="0">
                <a:latin typeface="LG Smart UI Regular" panose="020B0500000101010101" pitchFamily="50" charset="-127"/>
                <a:cs typeface="Gulim"/>
              </a:rPr>
              <a:t>해당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프로젝트에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0" dirty="0">
                <a:latin typeface="LG Smart UI Regular" panose="020B0500000101010101" pitchFamily="50" charset="-127"/>
                <a:cs typeface="Gulim"/>
              </a:rPr>
              <a:t>기여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가능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46524" y="677633"/>
            <a:ext cx="407034" cy="129539"/>
            <a:chOff x="4346524" y="409397"/>
            <a:chExt cx="407034" cy="129539"/>
          </a:xfrm>
        </p:grpSpPr>
        <p:sp>
          <p:nvSpPr>
            <p:cNvPr id="5" name="object 5"/>
            <p:cNvSpPr/>
            <p:nvPr/>
          </p:nvSpPr>
          <p:spPr>
            <a:xfrm>
              <a:off x="4348518" y="411391"/>
              <a:ext cx="403225" cy="125095"/>
            </a:xfrm>
            <a:custGeom>
              <a:avLst/>
              <a:gdLst/>
              <a:ahLst/>
              <a:cxnLst/>
              <a:rect l="l" t="t" r="r" b="b"/>
              <a:pathLst>
                <a:path w="403225" h="125095">
                  <a:moveTo>
                    <a:pt x="395731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17856"/>
                  </a:lnTo>
                  <a:lnTo>
                    <a:pt x="7213" y="125082"/>
                  </a:lnTo>
                  <a:lnTo>
                    <a:pt x="395731" y="125082"/>
                  </a:lnTo>
                  <a:lnTo>
                    <a:pt x="402958" y="117856"/>
                  </a:lnTo>
                  <a:lnTo>
                    <a:pt x="402958" y="108927"/>
                  </a:lnTo>
                  <a:lnTo>
                    <a:pt x="32092" y="108927"/>
                  </a:lnTo>
                  <a:lnTo>
                    <a:pt x="15951" y="92951"/>
                  </a:lnTo>
                  <a:lnTo>
                    <a:pt x="32092" y="92951"/>
                  </a:lnTo>
                  <a:lnTo>
                    <a:pt x="32092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402958" y="15963"/>
                  </a:lnTo>
                  <a:lnTo>
                    <a:pt x="402958" y="7226"/>
                  </a:lnTo>
                  <a:lnTo>
                    <a:pt x="395731" y="0"/>
                  </a:lnTo>
                  <a:close/>
                </a:path>
                <a:path w="403225" h="125095">
                  <a:moveTo>
                    <a:pt x="32092" y="92951"/>
                  </a:moveTo>
                  <a:lnTo>
                    <a:pt x="15951" y="92951"/>
                  </a:lnTo>
                  <a:lnTo>
                    <a:pt x="32092" y="108927"/>
                  </a:lnTo>
                  <a:lnTo>
                    <a:pt x="32092" y="92951"/>
                  </a:lnTo>
                  <a:close/>
                </a:path>
                <a:path w="403225" h="125095">
                  <a:moveTo>
                    <a:pt x="370674" y="92951"/>
                  </a:moveTo>
                  <a:lnTo>
                    <a:pt x="32092" y="92951"/>
                  </a:lnTo>
                  <a:lnTo>
                    <a:pt x="32092" y="108927"/>
                  </a:lnTo>
                  <a:lnTo>
                    <a:pt x="370674" y="108927"/>
                  </a:lnTo>
                  <a:lnTo>
                    <a:pt x="370674" y="92951"/>
                  </a:lnTo>
                  <a:close/>
                </a:path>
                <a:path w="403225" h="125095">
                  <a:moveTo>
                    <a:pt x="370674" y="15963"/>
                  </a:moveTo>
                  <a:lnTo>
                    <a:pt x="370674" y="108927"/>
                  </a:lnTo>
                  <a:lnTo>
                    <a:pt x="386816" y="92951"/>
                  </a:lnTo>
                  <a:lnTo>
                    <a:pt x="402958" y="92951"/>
                  </a:lnTo>
                  <a:lnTo>
                    <a:pt x="402958" y="32118"/>
                  </a:lnTo>
                  <a:lnTo>
                    <a:pt x="386816" y="32118"/>
                  </a:lnTo>
                  <a:lnTo>
                    <a:pt x="370674" y="15963"/>
                  </a:lnTo>
                  <a:close/>
                </a:path>
                <a:path w="403225" h="125095">
                  <a:moveTo>
                    <a:pt x="402958" y="92951"/>
                  </a:moveTo>
                  <a:lnTo>
                    <a:pt x="386816" y="92951"/>
                  </a:lnTo>
                  <a:lnTo>
                    <a:pt x="370674" y="108927"/>
                  </a:lnTo>
                  <a:lnTo>
                    <a:pt x="402958" y="108927"/>
                  </a:lnTo>
                  <a:lnTo>
                    <a:pt x="402958" y="92951"/>
                  </a:lnTo>
                  <a:close/>
                </a:path>
                <a:path w="403225" h="125095">
                  <a:moveTo>
                    <a:pt x="32092" y="15963"/>
                  </a:moveTo>
                  <a:lnTo>
                    <a:pt x="15951" y="32118"/>
                  </a:lnTo>
                  <a:lnTo>
                    <a:pt x="32092" y="32118"/>
                  </a:lnTo>
                  <a:lnTo>
                    <a:pt x="32092" y="15963"/>
                  </a:lnTo>
                  <a:close/>
                </a:path>
                <a:path w="403225" h="125095">
                  <a:moveTo>
                    <a:pt x="370674" y="15963"/>
                  </a:moveTo>
                  <a:lnTo>
                    <a:pt x="32092" y="15963"/>
                  </a:lnTo>
                  <a:lnTo>
                    <a:pt x="32092" y="32118"/>
                  </a:lnTo>
                  <a:lnTo>
                    <a:pt x="370674" y="32118"/>
                  </a:lnTo>
                  <a:lnTo>
                    <a:pt x="370674" y="15963"/>
                  </a:lnTo>
                  <a:close/>
                </a:path>
                <a:path w="403225" h="125095">
                  <a:moveTo>
                    <a:pt x="402958" y="15963"/>
                  </a:moveTo>
                  <a:lnTo>
                    <a:pt x="370674" y="15963"/>
                  </a:lnTo>
                  <a:lnTo>
                    <a:pt x="386816" y="32118"/>
                  </a:lnTo>
                  <a:lnTo>
                    <a:pt x="402958" y="32118"/>
                  </a:lnTo>
                  <a:lnTo>
                    <a:pt x="402958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48518" y="411391"/>
              <a:ext cx="403225" cy="125095"/>
            </a:xfrm>
            <a:custGeom>
              <a:avLst/>
              <a:gdLst/>
              <a:ahLst/>
              <a:cxnLst/>
              <a:rect l="l" t="t" r="r" b="b"/>
              <a:pathLst>
                <a:path w="403225" h="125095">
                  <a:moveTo>
                    <a:pt x="0" y="15963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386816" y="0"/>
                  </a:lnTo>
                  <a:lnTo>
                    <a:pt x="395731" y="0"/>
                  </a:lnTo>
                  <a:lnTo>
                    <a:pt x="402958" y="7226"/>
                  </a:lnTo>
                  <a:lnTo>
                    <a:pt x="402958" y="15963"/>
                  </a:lnTo>
                  <a:lnTo>
                    <a:pt x="402958" y="108927"/>
                  </a:lnTo>
                  <a:lnTo>
                    <a:pt x="402958" y="117856"/>
                  </a:lnTo>
                  <a:lnTo>
                    <a:pt x="395731" y="125082"/>
                  </a:lnTo>
                  <a:lnTo>
                    <a:pt x="386816" y="125082"/>
                  </a:lnTo>
                  <a:lnTo>
                    <a:pt x="15951" y="125082"/>
                  </a:lnTo>
                  <a:lnTo>
                    <a:pt x="7213" y="125082"/>
                  </a:lnTo>
                  <a:lnTo>
                    <a:pt x="0" y="117856"/>
                  </a:lnTo>
                  <a:lnTo>
                    <a:pt x="0" y="108927"/>
                  </a:lnTo>
                  <a:lnTo>
                    <a:pt x="0" y="15963"/>
                  </a:lnTo>
                  <a:close/>
                </a:path>
                <a:path w="403225" h="125095">
                  <a:moveTo>
                    <a:pt x="32092" y="108927"/>
                  </a:moveTo>
                  <a:lnTo>
                    <a:pt x="15951" y="92951"/>
                  </a:lnTo>
                  <a:lnTo>
                    <a:pt x="386816" y="92951"/>
                  </a:lnTo>
                  <a:lnTo>
                    <a:pt x="370674" y="108927"/>
                  </a:lnTo>
                  <a:lnTo>
                    <a:pt x="370674" y="15963"/>
                  </a:lnTo>
                  <a:lnTo>
                    <a:pt x="386816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32092" y="108927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2">
            <a:extLst>
              <a:ext uri="{FF2B5EF4-FFF2-40B4-BE49-F238E27FC236}">
                <a16:creationId xmlns:a16="http://schemas.microsoft.com/office/drawing/2014/main" id="{CD54507A-0521-2B5B-CABA-504437C9CB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9527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>
                <a:latin typeface="LG Smart UI Regular" panose="020B0500000101010101" pitchFamily="50" charset="-127"/>
              </a:rPr>
              <a:t>권한 없이 협업하기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#1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3BE21A2-E899-62E2-8F7F-7AE8E1C91B51}"/>
              </a:ext>
            </a:extLst>
          </p:cNvPr>
          <p:cNvSpPr txBox="1"/>
          <p:nvPr/>
        </p:nvSpPr>
        <p:spPr>
          <a:xfrm>
            <a:off x="16129" y="2651500"/>
            <a:ext cx="3660140" cy="16414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950" spc="-120" dirty="0" err="1">
                <a:latin typeface="LG Smart UI Regular" panose="020B0500000101010101" pitchFamily="50" charset="-127"/>
                <a:cs typeface="Gulim"/>
              </a:rPr>
              <a:t>리포지토리에</a:t>
            </a:r>
            <a:r>
              <a:rPr sz="9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50" spc="-95" dirty="0">
                <a:latin typeface="LG Smart UI Regular" panose="020B0500000101010101" pitchFamily="50" charset="-127"/>
                <a:cs typeface="Gulim"/>
              </a:rPr>
              <a:t>대한</a:t>
            </a:r>
            <a:r>
              <a:rPr sz="9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50" spc="9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write</a:t>
            </a:r>
            <a:r>
              <a:rPr sz="950" spc="-5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950" spc="-114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권한이</a:t>
            </a:r>
            <a:r>
              <a:rPr sz="950" spc="-5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950" spc="-14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없을</a:t>
            </a:r>
            <a:r>
              <a:rPr sz="950" spc="-4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950" spc="-8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때!(초대가</a:t>
            </a:r>
            <a:r>
              <a:rPr sz="950" spc="-4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950" spc="-14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없을</a:t>
            </a:r>
            <a:r>
              <a:rPr sz="950" spc="-5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95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때)</a:t>
            </a:r>
            <a:r>
              <a:rPr sz="950" spc="2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950" dirty="0">
                <a:latin typeface="LG Smart UI Regular" panose="020B0500000101010101" pitchFamily="50" charset="-127"/>
                <a:cs typeface="Gulim"/>
              </a:rPr>
              <a:t>(ex</a:t>
            </a:r>
            <a:r>
              <a:rPr sz="9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50" spc="-95" dirty="0">
                <a:latin typeface="LG Smart UI Regular" panose="020B0500000101010101" pitchFamily="50" charset="-127"/>
                <a:cs typeface="Gulim"/>
              </a:rPr>
              <a:t>-</a:t>
            </a:r>
            <a:r>
              <a:rPr sz="9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50" spc="-100" dirty="0">
                <a:latin typeface="LG Smart UI Regular" panose="020B0500000101010101" pitchFamily="50" charset="-127"/>
                <a:cs typeface="Gulim"/>
              </a:rPr>
              <a:t>오픈소스)</a:t>
            </a:r>
            <a:endParaRPr sz="950" dirty="0">
              <a:latin typeface="LG Smart UI Regular" panose="020B0500000101010101" pitchFamily="50" charset="-127"/>
              <a:cs typeface="Guli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0021FD3-C793-193E-5FCC-DB6364D0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572"/>
            <a:ext cx="5143500" cy="2650828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C4D997B8-CB1B-70BB-4EC7-6E5F8EB1DD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9527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>
                <a:latin typeface="LG Smart UI Regular" panose="020B0500000101010101" pitchFamily="50" charset="-127"/>
              </a:rPr>
              <a:t>권한 없이 협업하기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#2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2036D375-BA17-8D33-31AA-1836D1461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213"/>
            <a:ext cx="5143500" cy="241058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CDBFB47-4FB8-1FE4-A3B4-FE68727696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1051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/>
          <a:p>
            <a:pPr marL="394335">
              <a:spcBef>
                <a:spcPts val="105"/>
              </a:spcBef>
            </a:pPr>
            <a:r>
              <a:rPr lang="ko-KR" altLang="en-US" sz="1850" dirty="0"/>
              <a:t>권한 없이 협업하기 </a:t>
            </a:r>
            <a:r>
              <a:rPr lang="en-US" altLang="ko-KR" sz="1850" dirty="0"/>
              <a:t>#3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96644" y="1802383"/>
            <a:ext cx="1874520" cy="86177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10" dirty="0">
                <a:latin typeface="LG Smart UI Regular" panose="020B0500000101010101" pitchFamily="50" charset="-127"/>
                <a:cs typeface="Gulim"/>
              </a:rPr>
              <a:t>https://brew.sh/</a:t>
            </a:r>
            <a:endParaRPr sz="900" dirty="0">
              <a:latin typeface="LG Smart UI Regular" panose="020B0500000101010101" pitchFamily="50" charset="-127"/>
              <a:cs typeface="Gulim"/>
            </a:endParaRPr>
          </a:p>
          <a:p>
            <a:pPr marL="12700" marR="5080">
              <a:lnSpc>
                <a:spcPct val="103299"/>
              </a:lnSpc>
            </a:pPr>
            <a:r>
              <a:rPr sz="900" spc="-70" dirty="0">
                <a:latin typeface="LG Smart UI Regular" panose="020B0500000101010101" pitchFamily="50" charset="-127"/>
                <a:cs typeface="Gulim"/>
              </a:rPr>
              <a:t>맥</a:t>
            </a:r>
            <a:r>
              <a:rPr sz="90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14" dirty="0">
                <a:latin typeface="LG Smart UI Regular" panose="020B0500000101010101" pitchFamily="50" charset="-127"/>
                <a:cs typeface="Gulim"/>
              </a:rPr>
              <a:t>기준,</a:t>
            </a:r>
            <a:r>
              <a:rPr sz="90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70" dirty="0">
                <a:latin typeface="LG Smart UI Regular" panose="020B0500000101010101" pitchFamily="50" charset="-127"/>
                <a:cs typeface="Gulim"/>
              </a:rPr>
              <a:t>위</a:t>
            </a:r>
            <a:r>
              <a:rPr sz="90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80" dirty="0">
                <a:latin typeface="LG Smart UI Regular" panose="020B0500000101010101" pitchFamily="50" charset="-127"/>
                <a:cs typeface="Gulim"/>
              </a:rPr>
              <a:t>주소로</a:t>
            </a:r>
            <a:r>
              <a:rPr sz="90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95" dirty="0">
                <a:latin typeface="LG Smart UI Regular" panose="020B0500000101010101" pitchFamily="50" charset="-127"/>
                <a:cs typeface="Gulim"/>
              </a:rPr>
              <a:t>접속해서</a:t>
            </a:r>
            <a:r>
              <a:rPr sz="90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20" dirty="0">
                <a:latin typeface="LG Smart UI Regular" panose="020B0500000101010101" pitchFamily="50" charset="-127"/>
                <a:cs typeface="Gulim"/>
              </a:rPr>
              <a:t>복사해오기 </a:t>
            </a:r>
            <a:r>
              <a:rPr sz="900" spc="-12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터미널</a:t>
            </a:r>
            <a:r>
              <a:rPr sz="900" spc="-120" dirty="0">
                <a:latin typeface="LG Smart UI Regular" panose="020B0500000101010101" pitchFamily="50" charset="-127"/>
                <a:cs typeface="Gulim"/>
              </a:rPr>
              <a:t>을</a:t>
            </a:r>
            <a:r>
              <a:rPr sz="90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35" dirty="0">
                <a:latin typeface="LG Smart UI Regular" panose="020B0500000101010101" pitchFamily="50" charset="-127"/>
                <a:cs typeface="Gulim"/>
              </a:rPr>
              <a:t>열고</a:t>
            </a:r>
            <a:r>
              <a:rPr sz="90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10" dirty="0">
                <a:latin typeface="LG Smart UI Regular" panose="020B0500000101010101" pitchFamily="50" charset="-127"/>
                <a:cs typeface="Gulim"/>
              </a:rPr>
              <a:t>복사해온</a:t>
            </a:r>
            <a:r>
              <a:rPr sz="90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90" dirty="0">
                <a:latin typeface="LG Smart UI Regular" panose="020B0500000101010101" pitchFamily="50" charset="-127"/>
                <a:cs typeface="Gulim"/>
              </a:rPr>
              <a:t>명령어</a:t>
            </a:r>
            <a:r>
              <a:rPr sz="90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95" dirty="0">
                <a:latin typeface="LG Smart UI Regular" panose="020B0500000101010101" pitchFamily="50" charset="-127"/>
                <a:cs typeface="Gulim"/>
              </a:rPr>
              <a:t>붙여넣기</a:t>
            </a:r>
            <a:endParaRPr sz="90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850" dirty="0">
              <a:latin typeface="LG Smart UI Regular" panose="020B0500000101010101" pitchFamily="50" charset="-127"/>
              <a:cs typeface="Gulim"/>
            </a:endParaRPr>
          </a:p>
          <a:p>
            <a:pPr marL="12700">
              <a:lnSpc>
                <a:spcPct val="100000"/>
              </a:lnSpc>
            </a:pPr>
            <a:r>
              <a:rPr sz="900" spc="-165" dirty="0">
                <a:latin typeface="LG Smart UI Regular" panose="020B0500000101010101" pitchFamily="50" charset="-127"/>
                <a:cs typeface="Gulim"/>
              </a:rPr>
              <a:t>홈브류</a:t>
            </a:r>
            <a:r>
              <a:rPr sz="90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00" dirty="0">
                <a:latin typeface="LG Smart UI Regular" panose="020B0500000101010101" pitchFamily="50" charset="-127"/>
                <a:cs typeface="Gulim"/>
              </a:rPr>
              <a:t>설치가</a:t>
            </a:r>
            <a:r>
              <a:rPr sz="90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25" dirty="0">
                <a:latin typeface="LG Smart UI Regular" panose="020B0500000101010101" pitchFamily="50" charset="-127"/>
                <a:cs typeface="Gulim"/>
              </a:rPr>
              <a:t>끝나면</a:t>
            </a:r>
            <a:endParaRPr sz="900" dirty="0">
              <a:latin typeface="LG Smart UI Regular" panose="020B0500000101010101" pitchFamily="50" charset="-127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00" spc="85" dirty="0">
                <a:latin typeface="LG Smart UI Regular" panose="020B0500000101010101" pitchFamily="50" charset="-127"/>
                <a:cs typeface="Gulim"/>
              </a:rPr>
              <a:t>$</a:t>
            </a:r>
            <a:r>
              <a:rPr sz="90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70" dirty="0">
                <a:latin typeface="LG Smart UI Regular" panose="020B0500000101010101" pitchFamily="50" charset="-127"/>
                <a:cs typeface="Gulim"/>
              </a:rPr>
              <a:t>brew</a:t>
            </a:r>
            <a:r>
              <a:rPr sz="90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10" dirty="0">
                <a:latin typeface="LG Smart UI Regular" panose="020B0500000101010101" pitchFamily="50" charset="-127"/>
                <a:cs typeface="Gulim"/>
              </a:rPr>
              <a:t>install</a:t>
            </a:r>
            <a:r>
              <a:rPr sz="9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70" dirty="0">
                <a:latin typeface="LG Smart UI Regular" panose="020B0500000101010101" pitchFamily="50" charset="-127"/>
                <a:cs typeface="Gulim"/>
              </a:rPr>
              <a:t>git</a:t>
            </a:r>
            <a:r>
              <a:rPr sz="900" spc="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25" dirty="0">
                <a:latin typeface="LG Smart UI Regular" panose="020B0500000101010101" pitchFamily="50" charset="-127"/>
                <a:cs typeface="Gulim"/>
              </a:rPr>
              <a:t>입력</a:t>
            </a:r>
            <a:endParaRPr sz="90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8538" y="599211"/>
            <a:ext cx="3947160" cy="1116330"/>
            <a:chOff x="598538" y="599211"/>
            <a:chExt cx="3947160" cy="11163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538" y="599211"/>
              <a:ext cx="3946715" cy="11162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9133" y="1055751"/>
              <a:ext cx="208699" cy="235724"/>
            </a:xfrm>
            <a:prstGeom prst="rect">
              <a:avLst/>
            </a:prstGeom>
          </p:spPr>
        </p:pic>
      </p:grpSp>
      <p:sp>
        <p:nvSpPr>
          <p:cNvPr id="7" name="object 2">
            <a:extLst>
              <a:ext uri="{FF2B5EF4-FFF2-40B4-BE49-F238E27FC236}">
                <a16:creationId xmlns:a16="http://schemas.microsoft.com/office/drawing/2014/main" id="{DA3DD567-B6CE-2949-07CD-739D88F0C7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spc="120" dirty="0"/>
              <a:t>Git</a:t>
            </a:r>
            <a:r>
              <a:rPr lang="en-US" altLang="ko-KR" sz="1850" spc="-130" dirty="0"/>
              <a:t> </a:t>
            </a:r>
            <a:r>
              <a:rPr lang="ko-KR" altLang="en-US" sz="1850" spc="-80" dirty="0"/>
              <a:t>설치하기</a:t>
            </a:r>
            <a:r>
              <a:rPr lang="en-US" altLang="ko-KR" sz="1850" spc="-80" dirty="0"/>
              <a:t>(Mac)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612459"/>
            <a:ext cx="5141976" cy="205454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02511" y="1968794"/>
            <a:ext cx="1715135" cy="237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70" dirty="0">
                <a:latin typeface="LG Smart UI Regular" panose="020B0500000101010101" pitchFamily="50" charset="-127"/>
                <a:cs typeface="Gulim"/>
              </a:rPr>
              <a:t>해당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프로젝트에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기여하고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싶었던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45" dirty="0">
                <a:latin typeface="LG Smart UI Regular" panose="020B0500000101010101" pitchFamily="50" charset="-127"/>
                <a:cs typeface="Gulim"/>
              </a:rPr>
              <a:t>부분을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수정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45" dirty="0">
                <a:latin typeface="LG Smart UI Regular" panose="020B0500000101010101" pitchFamily="50" charset="-127"/>
                <a:cs typeface="Gulim"/>
              </a:rPr>
              <a:t>또는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추가하고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Pull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Request를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하면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됨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39391" y="1324408"/>
            <a:ext cx="825500" cy="610235"/>
            <a:chOff x="2239391" y="940066"/>
            <a:chExt cx="825500" cy="610235"/>
          </a:xfrm>
        </p:grpSpPr>
        <p:sp>
          <p:nvSpPr>
            <p:cNvPr id="5" name="object 5"/>
            <p:cNvSpPr/>
            <p:nvPr/>
          </p:nvSpPr>
          <p:spPr>
            <a:xfrm>
              <a:off x="2241384" y="1402880"/>
              <a:ext cx="755650" cy="145415"/>
            </a:xfrm>
            <a:custGeom>
              <a:avLst/>
              <a:gdLst/>
              <a:ahLst/>
              <a:cxnLst/>
              <a:rect l="l" t="t" r="r" b="b"/>
              <a:pathLst>
                <a:path w="755650" h="145415">
                  <a:moveTo>
                    <a:pt x="748169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37922"/>
                  </a:lnTo>
                  <a:lnTo>
                    <a:pt x="7213" y="145148"/>
                  </a:lnTo>
                  <a:lnTo>
                    <a:pt x="748169" y="145148"/>
                  </a:lnTo>
                  <a:lnTo>
                    <a:pt x="755396" y="137922"/>
                  </a:lnTo>
                  <a:lnTo>
                    <a:pt x="755396" y="129082"/>
                  </a:lnTo>
                  <a:lnTo>
                    <a:pt x="32194" y="129082"/>
                  </a:lnTo>
                  <a:lnTo>
                    <a:pt x="16052" y="113017"/>
                  </a:lnTo>
                  <a:lnTo>
                    <a:pt x="32194" y="113017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755396" y="16065"/>
                  </a:lnTo>
                  <a:lnTo>
                    <a:pt x="755396" y="7226"/>
                  </a:lnTo>
                  <a:lnTo>
                    <a:pt x="748169" y="0"/>
                  </a:lnTo>
                  <a:close/>
                </a:path>
                <a:path w="755650" h="145415">
                  <a:moveTo>
                    <a:pt x="32194" y="113017"/>
                  </a:moveTo>
                  <a:lnTo>
                    <a:pt x="16052" y="113017"/>
                  </a:lnTo>
                  <a:lnTo>
                    <a:pt x="32194" y="129082"/>
                  </a:lnTo>
                  <a:lnTo>
                    <a:pt x="32194" y="113017"/>
                  </a:lnTo>
                  <a:close/>
                </a:path>
                <a:path w="755650" h="145415">
                  <a:moveTo>
                    <a:pt x="723201" y="113017"/>
                  </a:moveTo>
                  <a:lnTo>
                    <a:pt x="32194" y="113017"/>
                  </a:lnTo>
                  <a:lnTo>
                    <a:pt x="32194" y="129082"/>
                  </a:lnTo>
                  <a:lnTo>
                    <a:pt x="723201" y="129082"/>
                  </a:lnTo>
                  <a:lnTo>
                    <a:pt x="723201" y="113017"/>
                  </a:lnTo>
                  <a:close/>
                </a:path>
                <a:path w="755650" h="145415">
                  <a:moveTo>
                    <a:pt x="723201" y="16065"/>
                  </a:moveTo>
                  <a:lnTo>
                    <a:pt x="723201" y="129082"/>
                  </a:lnTo>
                  <a:lnTo>
                    <a:pt x="739254" y="113017"/>
                  </a:lnTo>
                  <a:lnTo>
                    <a:pt x="755396" y="113017"/>
                  </a:lnTo>
                  <a:lnTo>
                    <a:pt x="755396" y="32219"/>
                  </a:lnTo>
                  <a:lnTo>
                    <a:pt x="739254" y="32219"/>
                  </a:lnTo>
                  <a:lnTo>
                    <a:pt x="723201" y="16065"/>
                  </a:lnTo>
                  <a:close/>
                </a:path>
                <a:path w="755650" h="145415">
                  <a:moveTo>
                    <a:pt x="755396" y="113017"/>
                  </a:moveTo>
                  <a:lnTo>
                    <a:pt x="739254" y="113017"/>
                  </a:lnTo>
                  <a:lnTo>
                    <a:pt x="723201" y="129082"/>
                  </a:lnTo>
                  <a:lnTo>
                    <a:pt x="755396" y="129082"/>
                  </a:lnTo>
                  <a:lnTo>
                    <a:pt x="755396" y="113017"/>
                  </a:lnTo>
                  <a:close/>
                </a:path>
                <a:path w="755650" h="145415">
                  <a:moveTo>
                    <a:pt x="32194" y="16065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65"/>
                  </a:lnTo>
                  <a:close/>
                </a:path>
                <a:path w="755650" h="145415">
                  <a:moveTo>
                    <a:pt x="723201" y="16065"/>
                  </a:moveTo>
                  <a:lnTo>
                    <a:pt x="32194" y="16065"/>
                  </a:lnTo>
                  <a:lnTo>
                    <a:pt x="32194" y="32219"/>
                  </a:lnTo>
                  <a:lnTo>
                    <a:pt x="723201" y="32219"/>
                  </a:lnTo>
                  <a:lnTo>
                    <a:pt x="723201" y="16065"/>
                  </a:lnTo>
                  <a:close/>
                </a:path>
                <a:path w="755650" h="145415">
                  <a:moveTo>
                    <a:pt x="755396" y="16065"/>
                  </a:moveTo>
                  <a:lnTo>
                    <a:pt x="723201" y="16065"/>
                  </a:lnTo>
                  <a:lnTo>
                    <a:pt x="739254" y="32219"/>
                  </a:lnTo>
                  <a:lnTo>
                    <a:pt x="755396" y="32219"/>
                  </a:lnTo>
                  <a:lnTo>
                    <a:pt x="755396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41384" y="1402880"/>
              <a:ext cx="755650" cy="145415"/>
            </a:xfrm>
            <a:custGeom>
              <a:avLst/>
              <a:gdLst/>
              <a:ahLst/>
              <a:cxnLst/>
              <a:rect l="l" t="t" r="r" b="b"/>
              <a:pathLst>
                <a:path w="755650" h="145415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739254" y="0"/>
                  </a:lnTo>
                  <a:lnTo>
                    <a:pt x="748169" y="0"/>
                  </a:lnTo>
                  <a:lnTo>
                    <a:pt x="755396" y="7226"/>
                  </a:lnTo>
                  <a:lnTo>
                    <a:pt x="755396" y="16065"/>
                  </a:lnTo>
                  <a:lnTo>
                    <a:pt x="755396" y="129082"/>
                  </a:lnTo>
                  <a:lnTo>
                    <a:pt x="755396" y="137922"/>
                  </a:lnTo>
                  <a:lnTo>
                    <a:pt x="748169" y="145148"/>
                  </a:lnTo>
                  <a:lnTo>
                    <a:pt x="739254" y="145148"/>
                  </a:lnTo>
                  <a:lnTo>
                    <a:pt x="16052" y="145148"/>
                  </a:lnTo>
                  <a:lnTo>
                    <a:pt x="7213" y="145148"/>
                  </a:lnTo>
                  <a:lnTo>
                    <a:pt x="0" y="137922"/>
                  </a:lnTo>
                  <a:lnTo>
                    <a:pt x="0" y="129082"/>
                  </a:lnTo>
                  <a:lnTo>
                    <a:pt x="0" y="16065"/>
                  </a:lnTo>
                  <a:close/>
                </a:path>
                <a:path w="755650" h="145415">
                  <a:moveTo>
                    <a:pt x="32194" y="129082"/>
                  </a:moveTo>
                  <a:lnTo>
                    <a:pt x="16052" y="113017"/>
                  </a:lnTo>
                  <a:lnTo>
                    <a:pt x="739254" y="113017"/>
                  </a:lnTo>
                  <a:lnTo>
                    <a:pt x="723201" y="129082"/>
                  </a:lnTo>
                  <a:lnTo>
                    <a:pt x="723201" y="16065"/>
                  </a:lnTo>
                  <a:lnTo>
                    <a:pt x="739254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32194" y="129082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95613" y="942060"/>
              <a:ext cx="367665" cy="145415"/>
            </a:xfrm>
            <a:custGeom>
              <a:avLst/>
              <a:gdLst/>
              <a:ahLst/>
              <a:cxnLst/>
              <a:rect l="l" t="t" r="r" b="b"/>
              <a:pathLst>
                <a:path w="367664" h="145415">
                  <a:moveTo>
                    <a:pt x="360032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37922"/>
                  </a:lnTo>
                  <a:lnTo>
                    <a:pt x="7213" y="145148"/>
                  </a:lnTo>
                  <a:lnTo>
                    <a:pt x="360032" y="145148"/>
                  </a:lnTo>
                  <a:lnTo>
                    <a:pt x="367245" y="137922"/>
                  </a:lnTo>
                  <a:lnTo>
                    <a:pt x="367245" y="129082"/>
                  </a:lnTo>
                  <a:lnTo>
                    <a:pt x="32181" y="129082"/>
                  </a:lnTo>
                  <a:lnTo>
                    <a:pt x="16040" y="113017"/>
                  </a:lnTo>
                  <a:lnTo>
                    <a:pt x="32181" y="113017"/>
                  </a:lnTo>
                  <a:lnTo>
                    <a:pt x="32181" y="32232"/>
                  </a:lnTo>
                  <a:lnTo>
                    <a:pt x="16040" y="32232"/>
                  </a:lnTo>
                  <a:lnTo>
                    <a:pt x="32181" y="16065"/>
                  </a:lnTo>
                  <a:lnTo>
                    <a:pt x="367245" y="16065"/>
                  </a:lnTo>
                  <a:lnTo>
                    <a:pt x="367245" y="7226"/>
                  </a:lnTo>
                  <a:lnTo>
                    <a:pt x="360032" y="0"/>
                  </a:lnTo>
                  <a:close/>
                </a:path>
                <a:path w="367664" h="145415">
                  <a:moveTo>
                    <a:pt x="32181" y="113017"/>
                  </a:moveTo>
                  <a:lnTo>
                    <a:pt x="16040" y="113017"/>
                  </a:lnTo>
                  <a:lnTo>
                    <a:pt x="32181" y="129082"/>
                  </a:lnTo>
                  <a:lnTo>
                    <a:pt x="32181" y="113017"/>
                  </a:lnTo>
                  <a:close/>
                </a:path>
                <a:path w="367664" h="145415">
                  <a:moveTo>
                    <a:pt x="335064" y="113017"/>
                  </a:moveTo>
                  <a:lnTo>
                    <a:pt x="32181" y="113017"/>
                  </a:lnTo>
                  <a:lnTo>
                    <a:pt x="32181" y="129082"/>
                  </a:lnTo>
                  <a:lnTo>
                    <a:pt x="335064" y="129082"/>
                  </a:lnTo>
                  <a:lnTo>
                    <a:pt x="335064" y="113017"/>
                  </a:lnTo>
                  <a:close/>
                </a:path>
                <a:path w="367664" h="145415">
                  <a:moveTo>
                    <a:pt x="335064" y="16065"/>
                  </a:moveTo>
                  <a:lnTo>
                    <a:pt x="335064" y="129082"/>
                  </a:lnTo>
                  <a:lnTo>
                    <a:pt x="351104" y="113017"/>
                  </a:lnTo>
                  <a:lnTo>
                    <a:pt x="367245" y="113017"/>
                  </a:lnTo>
                  <a:lnTo>
                    <a:pt x="367245" y="32232"/>
                  </a:lnTo>
                  <a:lnTo>
                    <a:pt x="351104" y="32232"/>
                  </a:lnTo>
                  <a:lnTo>
                    <a:pt x="335064" y="16065"/>
                  </a:lnTo>
                  <a:close/>
                </a:path>
                <a:path w="367664" h="145415">
                  <a:moveTo>
                    <a:pt x="367245" y="113017"/>
                  </a:moveTo>
                  <a:lnTo>
                    <a:pt x="351104" y="113017"/>
                  </a:lnTo>
                  <a:lnTo>
                    <a:pt x="335064" y="129082"/>
                  </a:lnTo>
                  <a:lnTo>
                    <a:pt x="367245" y="129082"/>
                  </a:lnTo>
                  <a:lnTo>
                    <a:pt x="367245" y="113017"/>
                  </a:lnTo>
                  <a:close/>
                </a:path>
                <a:path w="367664" h="145415">
                  <a:moveTo>
                    <a:pt x="32181" y="16065"/>
                  </a:moveTo>
                  <a:lnTo>
                    <a:pt x="16040" y="32232"/>
                  </a:lnTo>
                  <a:lnTo>
                    <a:pt x="32181" y="32232"/>
                  </a:lnTo>
                  <a:lnTo>
                    <a:pt x="32181" y="16065"/>
                  </a:lnTo>
                  <a:close/>
                </a:path>
                <a:path w="367664" h="145415">
                  <a:moveTo>
                    <a:pt x="335064" y="16065"/>
                  </a:moveTo>
                  <a:lnTo>
                    <a:pt x="32181" y="16065"/>
                  </a:lnTo>
                  <a:lnTo>
                    <a:pt x="32181" y="32232"/>
                  </a:lnTo>
                  <a:lnTo>
                    <a:pt x="335064" y="32232"/>
                  </a:lnTo>
                  <a:lnTo>
                    <a:pt x="335064" y="16065"/>
                  </a:lnTo>
                  <a:close/>
                </a:path>
                <a:path w="367664" h="145415">
                  <a:moveTo>
                    <a:pt x="367245" y="16065"/>
                  </a:moveTo>
                  <a:lnTo>
                    <a:pt x="335064" y="16065"/>
                  </a:lnTo>
                  <a:lnTo>
                    <a:pt x="351104" y="32232"/>
                  </a:lnTo>
                  <a:lnTo>
                    <a:pt x="367245" y="32232"/>
                  </a:lnTo>
                  <a:lnTo>
                    <a:pt x="367245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95613" y="942060"/>
              <a:ext cx="367665" cy="145415"/>
            </a:xfrm>
            <a:custGeom>
              <a:avLst/>
              <a:gdLst/>
              <a:ahLst/>
              <a:cxnLst/>
              <a:rect l="l" t="t" r="r" b="b"/>
              <a:pathLst>
                <a:path w="367664" h="145415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351104" y="0"/>
                  </a:lnTo>
                  <a:lnTo>
                    <a:pt x="360032" y="0"/>
                  </a:lnTo>
                  <a:lnTo>
                    <a:pt x="367245" y="7226"/>
                  </a:lnTo>
                  <a:lnTo>
                    <a:pt x="367245" y="16065"/>
                  </a:lnTo>
                  <a:lnTo>
                    <a:pt x="367245" y="129082"/>
                  </a:lnTo>
                  <a:lnTo>
                    <a:pt x="367245" y="137922"/>
                  </a:lnTo>
                  <a:lnTo>
                    <a:pt x="360032" y="145148"/>
                  </a:lnTo>
                  <a:lnTo>
                    <a:pt x="351104" y="145148"/>
                  </a:lnTo>
                  <a:lnTo>
                    <a:pt x="16040" y="145148"/>
                  </a:lnTo>
                  <a:lnTo>
                    <a:pt x="7213" y="145148"/>
                  </a:lnTo>
                  <a:lnTo>
                    <a:pt x="0" y="137922"/>
                  </a:lnTo>
                  <a:lnTo>
                    <a:pt x="0" y="129082"/>
                  </a:lnTo>
                  <a:lnTo>
                    <a:pt x="0" y="16065"/>
                  </a:lnTo>
                  <a:close/>
                </a:path>
                <a:path w="367664" h="145415">
                  <a:moveTo>
                    <a:pt x="32181" y="129082"/>
                  </a:moveTo>
                  <a:lnTo>
                    <a:pt x="16040" y="113017"/>
                  </a:lnTo>
                  <a:lnTo>
                    <a:pt x="351104" y="113017"/>
                  </a:lnTo>
                  <a:lnTo>
                    <a:pt x="335064" y="129082"/>
                  </a:lnTo>
                  <a:lnTo>
                    <a:pt x="335064" y="16065"/>
                  </a:lnTo>
                  <a:lnTo>
                    <a:pt x="351104" y="32232"/>
                  </a:lnTo>
                  <a:lnTo>
                    <a:pt x="16040" y="32232"/>
                  </a:lnTo>
                  <a:lnTo>
                    <a:pt x="32181" y="16065"/>
                  </a:lnTo>
                  <a:lnTo>
                    <a:pt x="32181" y="129082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2">
            <a:extLst>
              <a:ext uri="{FF2B5EF4-FFF2-40B4-BE49-F238E27FC236}">
                <a16:creationId xmlns:a16="http://schemas.microsoft.com/office/drawing/2014/main" id="{BCAA7E14-2FF9-781F-DCB4-CFAD706948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99703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>
                <a:latin typeface="LG Smart UI Regular" panose="020B0500000101010101" pitchFamily="50" charset="-127"/>
              </a:rPr>
              <a:t>권한 없이 협업하기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#4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532130"/>
            <a:ext cx="5142230" cy="2439670"/>
            <a:chOff x="1523" y="228117"/>
            <a:chExt cx="5142230" cy="2439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28117"/>
              <a:ext cx="5141976" cy="24394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88373" y="2049335"/>
              <a:ext cx="567690" cy="150495"/>
            </a:xfrm>
            <a:custGeom>
              <a:avLst/>
              <a:gdLst/>
              <a:ahLst/>
              <a:cxnLst/>
              <a:rect l="l" t="t" r="r" b="b"/>
              <a:pathLst>
                <a:path w="567689" h="150494">
                  <a:moveTo>
                    <a:pt x="559993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142951"/>
                  </a:lnTo>
                  <a:lnTo>
                    <a:pt x="7213" y="150177"/>
                  </a:lnTo>
                  <a:lnTo>
                    <a:pt x="559993" y="150177"/>
                  </a:lnTo>
                  <a:lnTo>
                    <a:pt x="567207" y="142951"/>
                  </a:lnTo>
                  <a:lnTo>
                    <a:pt x="567207" y="134023"/>
                  </a:lnTo>
                  <a:lnTo>
                    <a:pt x="32092" y="134023"/>
                  </a:lnTo>
                  <a:lnTo>
                    <a:pt x="15951" y="118046"/>
                  </a:lnTo>
                  <a:lnTo>
                    <a:pt x="32092" y="118046"/>
                  </a:lnTo>
                  <a:lnTo>
                    <a:pt x="32092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567207" y="15963"/>
                  </a:lnTo>
                  <a:lnTo>
                    <a:pt x="567207" y="7213"/>
                  </a:lnTo>
                  <a:lnTo>
                    <a:pt x="559993" y="0"/>
                  </a:lnTo>
                  <a:close/>
                </a:path>
                <a:path w="567689" h="150494">
                  <a:moveTo>
                    <a:pt x="32092" y="118046"/>
                  </a:moveTo>
                  <a:lnTo>
                    <a:pt x="15951" y="118046"/>
                  </a:lnTo>
                  <a:lnTo>
                    <a:pt x="32092" y="134023"/>
                  </a:lnTo>
                  <a:lnTo>
                    <a:pt x="32092" y="118046"/>
                  </a:lnTo>
                  <a:close/>
                </a:path>
                <a:path w="567689" h="150494">
                  <a:moveTo>
                    <a:pt x="535114" y="118046"/>
                  </a:moveTo>
                  <a:lnTo>
                    <a:pt x="32092" y="118046"/>
                  </a:lnTo>
                  <a:lnTo>
                    <a:pt x="32092" y="134023"/>
                  </a:lnTo>
                  <a:lnTo>
                    <a:pt x="535114" y="134023"/>
                  </a:lnTo>
                  <a:lnTo>
                    <a:pt x="535114" y="118046"/>
                  </a:lnTo>
                  <a:close/>
                </a:path>
                <a:path w="567689" h="150494">
                  <a:moveTo>
                    <a:pt x="535114" y="15963"/>
                  </a:moveTo>
                  <a:lnTo>
                    <a:pt x="535114" y="134023"/>
                  </a:lnTo>
                  <a:lnTo>
                    <a:pt x="551256" y="118046"/>
                  </a:lnTo>
                  <a:lnTo>
                    <a:pt x="567207" y="118046"/>
                  </a:lnTo>
                  <a:lnTo>
                    <a:pt x="567207" y="32118"/>
                  </a:lnTo>
                  <a:lnTo>
                    <a:pt x="551256" y="32118"/>
                  </a:lnTo>
                  <a:lnTo>
                    <a:pt x="535114" y="15963"/>
                  </a:lnTo>
                  <a:close/>
                </a:path>
                <a:path w="567689" h="150494">
                  <a:moveTo>
                    <a:pt x="567207" y="118046"/>
                  </a:moveTo>
                  <a:lnTo>
                    <a:pt x="551256" y="118046"/>
                  </a:lnTo>
                  <a:lnTo>
                    <a:pt x="535114" y="134023"/>
                  </a:lnTo>
                  <a:lnTo>
                    <a:pt x="567207" y="134023"/>
                  </a:lnTo>
                  <a:lnTo>
                    <a:pt x="567207" y="118046"/>
                  </a:lnTo>
                  <a:close/>
                </a:path>
                <a:path w="567689" h="150494">
                  <a:moveTo>
                    <a:pt x="32092" y="15963"/>
                  </a:moveTo>
                  <a:lnTo>
                    <a:pt x="15951" y="32118"/>
                  </a:lnTo>
                  <a:lnTo>
                    <a:pt x="32092" y="32118"/>
                  </a:lnTo>
                  <a:lnTo>
                    <a:pt x="32092" y="15963"/>
                  </a:lnTo>
                  <a:close/>
                </a:path>
                <a:path w="567689" h="150494">
                  <a:moveTo>
                    <a:pt x="535114" y="15963"/>
                  </a:moveTo>
                  <a:lnTo>
                    <a:pt x="32092" y="15963"/>
                  </a:lnTo>
                  <a:lnTo>
                    <a:pt x="32092" y="32118"/>
                  </a:lnTo>
                  <a:lnTo>
                    <a:pt x="535114" y="32118"/>
                  </a:lnTo>
                  <a:lnTo>
                    <a:pt x="535114" y="15963"/>
                  </a:lnTo>
                  <a:close/>
                </a:path>
                <a:path w="567689" h="150494">
                  <a:moveTo>
                    <a:pt x="567207" y="15963"/>
                  </a:moveTo>
                  <a:lnTo>
                    <a:pt x="535114" y="15963"/>
                  </a:lnTo>
                  <a:lnTo>
                    <a:pt x="551256" y="32118"/>
                  </a:lnTo>
                  <a:lnTo>
                    <a:pt x="567207" y="32118"/>
                  </a:lnTo>
                  <a:lnTo>
                    <a:pt x="567207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88373" y="2049335"/>
              <a:ext cx="567690" cy="150495"/>
            </a:xfrm>
            <a:custGeom>
              <a:avLst/>
              <a:gdLst/>
              <a:ahLst/>
              <a:cxnLst/>
              <a:rect l="l" t="t" r="r" b="b"/>
              <a:pathLst>
                <a:path w="567689" h="150494">
                  <a:moveTo>
                    <a:pt x="0" y="15963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551256" y="0"/>
                  </a:lnTo>
                  <a:lnTo>
                    <a:pt x="559993" y="0"/>
                  </a:lnTo>
                  <a:lnTo>
                    <a:pt x="567207" y="7213"/>
                  </a:lnTo>
                  <a:lnTo>
                    <a:pt x="567207" y="15963"/>
                  </a:lnTo>
                  <a:lnTo>
                    <a:pt x="567207" y="134023"/>
                  </a:lnTo>
                  <a:lnTo>
                    <a:pt x="567207" y="142951"/>
                  </a:lnTo>
                  <a:lnTo>
                    <a:pt x="559993" y="150177"/>
                  </a:lnTo>
                  <a:lnTo>
                    <a:pt x="551256" y="150177"/>
                  </a:lnTo>
                  <a:lnTo>
                    <a:pt x="15951" y="150177"/>
                  </a:lnTo>
                  <a:lnTo>
                    <a:pt x="7213" y="150177"/>
                  </a:lnTo>
                  <a:lnTo>
                    <a:pt x="0" y="142951"/>
                  </a:lnTo>
                  <a:lnTo>
                    <a:pt x="0" y="134023"/>
                  </a:lnTo>
                  <a:lnTo>
                    <a:pt x="0" y="15963"/>
                  </a:lnTo>
                  <a:close/>
                </a:path>
                <a:path w="567689" h="150494">
                  <a:moveTo>
                    <a:pt x="32092" y="134023"/>
                  </a:moveTo>
                  <a:lnTo>
                    <a:pt x="15951" y="118046"/>
                  </a:lnTo>
                  <a:lnTo>
                    <a:pt x="551256" y="118046"/>
                  </a:lnTo>
                  <a:lnTo>
                    <a:pt x="535114" y="134023"/>
                  </a:lnTo>
                  <a:lnTo>
                    <a:pt x="535114" y="15963"/>
                  </a:lnTo>
                  <a:lnTo>
                    <a:pt x="551256" y="32118"/>
                  </a:lnTo>
                  <a:lnTo>
                    <a:pt x="15951" y="32118"/>
                  </a:lnTo>
                  <a:lnTo>
                    <a:pt x="32092" y="15963"/>
                  </a:lnTo>
                  <a:lnTo>
                    <a:pt x="32092" y="134023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78784" y="1697965"/>
            <a:ext cx="1362710" cy="837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3660">
              <a:lnSpc>
                <a:spcPct val="101299"/>
              </a:lnSpc>
              <a:spcBef>
                <a:spcPts val="95"/>
              </a:spcBef>
            </a:pPr>
            <a:r>
              <a:rPr sz="750" spc="-95" dirty="0">
                <a:latin typeface="LG Smart UI Regular" panose="020B0500000101010101" pitchFamily="50" charset="-127"/>
                <a:cs typeface="Gulim"/>
              </a:rPr>
              <a:t>여기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까지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하면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본인이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프로젝트에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기여하는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일은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끝났음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00" dirty="0">
              <a:latin typeface="LG Smart UI Regular" panose="020B0500000101010101" pitchFamily="50" charset="-127"/>
              <a:cs typeface="Gulim"/>
            </a:endParaRPr>
          </a:p>
          <a:p>
            <a:pPr marL="12700" marR="5080">
              <a:lnSpc>
                <a:spcPct val="101299"/>
              </a:lnSpc>
            </a:pPr>
            <a:r>
              <a:rPr sz="750" spc="-140" dirty="0">
                <a:latin typeface="LG Smart UI Regular" panose="020B0500000101010101" pitchFamily="50" charset="-127"/>
                <a:cs typeface="Gulim"/>
              </a:rPr>
              <a:t>프로젝트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Owner가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Merge를 </a:t>
            </a:r>
            <a:r>
              <a:rPr sz="750" spc="-60" dirty="0">
                <a:latin typeface="LG Smart UI Regular" panose="020B0500000101010101" pitchFamily="50" charset="-127"/>
                <a:cs typeface="Gulim"/>
              </a:rPr>
              <a:t>허락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하면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나의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커밋사항이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반영되는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것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이고,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거절하면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프로젝트에는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영향 없음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D421918-BC17-2D62-5C52-F78E88AACA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0289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>
                <a:latin typeface="LG Smart UI Regular" panose="020B0500000101010101" pitchFamily="50" charset="-127"/>
              </a:rPr>
              <a:t>권한 없이 협업하기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#5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23" y="527735"/>
            <a:ext cx="3625215" cy="721360"/>
            <a:chOff x="1523" y="527735"/>
            <a:chExt cx="3625215" cy="721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527735"/>
              <a:ext cx="3624656" cy="7208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49930" y="1034935"/>
              <a:ext cx="439420" cy="169545"/>
            </a:xfrm>
            <a:custGeom>
              <a:avLst/>
              <a:gdLst/>
              <a:ahLst/>
              <a:cxnLst/>
              <a:rect l="l" t="t" r="r" b="b"/>
              <a:pathLst>
                <a:path w="439420" h="169544">
                  <a:moveTo>
                    <a:pt x="432193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162153"/>
                  </a:lnTo>
                  <a:lnTo>
                    <a:pt x="7213" y="169379"/>
                  </a:lnTo>
                  <a:lnTo>
                    <a:pt x="432193" y="169379"/>
                  </a:lnTo>
                  <a:lnTo>
                    <a:pt x="439407" y="162153"/>
                  </a:lnTo>
                  <a:lnTo>
                    <a:pt x="439407" y="153415"/>
                  </a:lnTo>
                  <a:lnTo>
                    <a:pt x="32080" y="153415"/>
                  </a:lnTo>
                  <a:lnTo>
                    <a:pt x="15951" y="137248"/>
                  </a:lnTo>
                  <a:lnTo>
                    <a:pt x="32080" y="137248"/>
                  </a:lnTo>
                  <a:lnTo>
                    <a:pt x="32080" y="32118"/>
                  </a:lnTo>
                  <a:lnTo>
                    <a:pt x="15951" y="32118"/>
                  </a:lnTo>
                  <a:lnTo>
                    <a:pt x="32080" y="15963"/>
                  </a:lnTo>
                  <a:lnTo>
                    <a:pt x="439407" y="15963"/>
                  </a:lnTo>
                  <a:lnTo>
                    <a:pt x="439407" y="7213"/>
                  </a:lnTo>
                  <a:lnTo>
                    <a:pt x="432193" y="0"/>
                  </a:lnTo>
                  <a:close/>
                </a:path>
                <a:path w="439420" h="169544">
                  <a:moveTo>
                    <a:pt x="32080" y="137248"/>
                  </a:moveTo>
                  <a:lnTo>
                    <a:pt x="15951" y="137248"/>
                  </a:lnTo>
                  <a:lnTo>
                    <a:pt x="32080" y="153415"/>
                  </a:lnTo>
                  <a:lnTo>
                    <a:pt x="32080" y="137248"/>
                  </a:lnTo>
                  <a:close/>
                </a:path>
                <a:path w="439420" h="169544">
                  <a:moveTo>
                    <a:pt x="407123" y="137248"/>
                  </a:moveTo>
                  <a:lnTo>
                    <a:pt x="32080" y="137248"/>
                  </a:lnTo>
                  <a:lnTo>
                    <a:pt x="32080" y="153415"/>
                  </a:lnTo>
                  <a:lnTo>
                    <a:pt x="407123" y="153415"/>
                  </a:lnTo>
                  <a:lnTo>
                    <a:pt x="407123" y="137248"/>
                  </a:lnTo>
                  <a:close/>
                </a:path>
                <a:path w="439420" h="169544">
                  <a:moveTo>
                    <a:pt x="407123" y="15963"/>
                  </a:moveTo>
                  <a:lnTo>
                    <a:pt x="407123" y="153415"/>
                  </a:lnTo>
                  <a:lnTo>
                    <a:pt x="423265" y="137248"/>
                  </a:lnTo>
                  <a:lnTo>
                    <a:pt x="439407" y="137248"/>
                  </a:lnTo>
                  <a:lnTo>
                    <a:pt x="439407" y="32118"/>
                  </a:lnTo>
                  <a:lnTo>
                    <a:pt x="423265" y="32118"/>
                  </a:lnTo>
                  <a:lnTo>
                    <a:pt x="407123" y="15963"/>
                  </a:lnTo>
                  <a:close/>
                </a:path>
                <a:path w="439420" h="169544">
                  <a:moveTo>
                    <a:pt x="439407" y="137248"/>
                  </a:moveTo>
                  <a:lnTo>
                    <a:pt x="423265" y="137248"/>
                  </a:lnTo>
                  <a:lnTo>
                    <a:pt x="407123" y="153415"/>
                  </a:lnTo>
                  <a:lnTo>
                    <a:pt x="439407" y="153415"/>
                  </a:lnTo>
                  <a:lnTo>
                    <a:pt x="439407" y="137248"/>
                  </a:lnTo>
                  <a:close/>
                </a:path>
                <a:path w="439420" h="169544">
                  <a:moveTo>
                    <a:pt x="32080" y="15963"/>
                  </a:moveTo>
                  <a:lnTo>
                    <a:pt x="15951" y="32118"/>
                  </a:lnTo>
                  <a:lnTo>
                    <a:pt x="32080" y="32118"/>
                  </a:lnTo>
                  <a:lnTo>
                    <a:pt x="32080" y="15963"/>
                  </a:lnTo>
                  <a:close/>
                </a:path>
                <a:path w="439420" h="169544">
                  <a:moveTo>
                    <a:pt x="407123" y="15963"/>
                  </a:moveTo>
                  <a:lnTo>
                    <a:pt x="32080" y="15963"/>
                  </a:lnTo>
                  <a:lnTo>
                    <a:pt x="32080" y="32118"/>
                  </a:lnTo>
                  <a:lnTo>
                    <a:pt x="407123" y="32118"/>
                  </a:lnTo>
                  <a:lnTo>
                    <a:pt x="407123" y="15963"/>
                  </a:lnTo>
                  <a:close/>
                </a:path>
                <a:path w="439420" h="169544">
                  <a:moveTo>
                    <a:pt x="439407" y="15963"/>
                  </a:moveTo>
                  <a:lnTo>
                    <a:pt x="407123" y="15963"/>
                  </a:lnTo>
                  <a:lnTo>
                    <a:pt x="423265" y="32118"/>
                  </a:lnTo>
                  <a:lnTo>
                    <a:pt x="439407" y="32118"/>
                  </a:lnTo>
                  <a:lnTo>
                    <a:pt x="439407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9930" y="1034935"/>
              <a:ext cx="439420" cy="169545"/>
            </a:xfrm>
            <a:custGeom>
              <a:avLst/>
              <a:gdLst/>
              <a:ahLst/>
              <a:cxnLst/>
              <a:rect l="l" t="t" r="r" b="b"/>
              <a:pathLst>
                <a:path w="439420" h="169544">
                  <a:moveTo>
                    <a:pt x="0" y="15963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423265" y="0"/>
                  </a:lnTo>
                  <a:lnTo>
                    <a:pt x="432193" y="0"/>
                  </a:lnTo>
                  <a:lnTo>
                    <a:pt x="439407" y="7213"/>
                  </a:lnTo>
                  <a:lnTo>
                    <a:pt x="439407" y="15963"/>
                  </a:lnTo>
                  <a:lnTo>
                    <a:pt x="439407" y="153415"/>
                  </a:lnTo>
                  <a:lnTo>
                    <a:pt x="439407" y="162153"/>
                  </a:lnTo>
                  <a:lnTo>
                    <a:pt x="432193" y="169379"/>
                  </a:lnTo>
                  <a:lnTo>
                    <a:pt x="423265" y="169379"/>
                  </a:lnTo>
                  <a:lnTo>
                    <a:pt x="15951" y="169379"/>
                  </a:lnTo>
                  <a:lnTo>
                    <a:pt x="7213" y="169379"/>
                  </a:lnTo>
                  <a:lnTo>
                    <a:pt x="0" y="162153"/>
                  </a:lnTo>
                  <a:lnTo>
                    <a:pt x="0" y="153415"/>
                  </a:lnTo>
                  <a:lnTo>
                    <a:pt x="0" y="15963"/>
                  </a:lnTo>
                  <a:close/>
                </a:path>
                <a:path w="439420" h="169544">
                  <a:moveTo>
                    <a:pt x="32080" y="153415"/>
                  </a:moveTo>
                  <a:lnTo>
                    <a:pt x="15951" y="137248"/>
                  </a:lnTo>
                  <a:lnTo>
                    <a:pt x="423265" y="137248"/>
                  </a:lnTo>
                  <a:lnTo>
                    <a:pt x="407123" y="153415"/>
                  </a:lnTo>
                  <a:lnTo>
                    <a:pt x="407123" y="15963"/>
                  </a:lnTo>
                  <a:lnTo>
                    <a:pt x="423265" y="32118"/>
                  </a:lnTo>
                  <a:lnTo>
                    <a:pt x="15951" y="32118"/>
                  </a:lnTo>
                  <a:lnTo>
                    <a:pt x="32080" y="15963"/>
                  </a:lnTo>
                  <a:lnTo>
                    <a:pt x="32080" y="153415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55039" y="781304"/>
            <a:ext cx="1360170" cy="237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105" dirty="0">
                <a:latin typeface="LG Smart UI Regular" panose="020B0500000101010101" pitchFamily="50" charset="-127"/>
                <a:cs typeface="Gulim"/>
              </a:rPr>
              <a:t>삭제하고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싶은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리포지토리에서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Settings</a:t>
            </a:r>
            <a:r>
              <a:rPr sz="750" spc="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클릭</a:t>
            </a:r>
            <a:r>
              <a:rPr sz="750" spc="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65" dirty="0">
                <a:latin typeface="LG Smart UI Regular" panose="020B0500000101010101" pitchFamily="50" charset="-127"/>
                <a:cs typeface="Gulim"/>
              </a:rPr>
              <a:t>후</a:t>
            </a:r>
            <a:r>
              <a:rPr sz="750" spc="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5" dirty="0">
                <a:latin typeface="LG Smart UI Regular" panose="020B0500000101010101" pitchFamily="50" charset="-127"/>
                <a:cs typeface="Gulim"/>
              </a:rPr>
              <a:t>맨</a:t>
            </a:r>
            <a:r>
              <a:rPr sz="750" spc="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아래로</a:t>
            </a:r>
            <a:r>
              <a:rPr sz="750" spc="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45" dirty="0">
                <a:latin typeface="LG Smart UI Regular" panose="020B0500000101010101" pitchFamily="50" charset="-127"/>
                <a:cs typeface="Gulim"/>
              </a:rPr>
              <a:t>스크롤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3954" y="1387185"/>
            <a:ext cx="3086735" cy="1416050"/>
            <a:chOff x="93954" y="1387185"/>
            <a:chExt cx="3086735" cy="14160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54" y="1387185"/>
              <a:ext cx="3086374" cy="14158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396439" y="2561856"/>
              <a:ext cx="727075" cy="175895"/>
            </a:xfrm>
            <a:custGeom>
              <a:avLst/>
              <a:gdLst/>
              <a:ahLst/>
              <a:cxnLst/>
              <a:rect l="l" t="t" r="r" b="b"/>
              <a:pathLst>
                <a:path w="727075" h="175894">
                  <a:moveTo>
                    <a:pt x="719683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68427"/>
                  </a:lnTo>
                  <a:lnTo>
                    <a:pt x="7213" y="175653"/>
                  </a:lnTo>
                  <a:lnTo>
                    <a:pt x="719683" y="175653"/>
                  </a:lnTo>
                  <a:lnTo>
                    <a:pt x="726897" y="168427"/>
                  </a:lnTo>
                  <a:lnTo>
                    <a:pt x="726897" y="159499"/>
                  </a:lnTo>
                  <a:lnTo>
                    <a:pt x="32092" y="159499"/>
                  </a:lnTo>
                  <a:lnTo>
                    <a:pt x="15951" y="143332"/>
                  </a:lnTo>
                  <a:lnTo>
                    <a:pt x="32092" y="143332"/>
                  </a:lnTo>
                  <a:lnTo>
                    <a:pt x="32092" y="32131"/>
                  </a:lnTo>
                  <a:lnTo>
                    <a:pt x="15951" y="32131"/>
                  </a:lnTo>
                  <a:lnTo>
                    <a:pt x="32092" y="15963"/>
                  </a:lnTo>
                  <a:lnTo>
                    <a:pt x="726897" y="15963"/>
                  </a:lnTo>
                  <a:lnTo>
                    <a:pt x="726897" y="7226"/>
                  </a:lnTo>
                  <a:lnTo>
                    <a:pt x="719683" y="0"/>
                  </a:lnTo>
                  <a:close/>
                </a:path>
                <a:path w="727075" h="175894">
                  <a:moveTo>
                    <a:pt x="32092" y="143332"/>
                  </a:moveTo>
                  <a:lnTo>
                    <a:pt x="15951" y="143332"/>
                  </a:lnTo>
                  <a:lnTo>
                    <a:pt x="32092" y="159499"/>
                  </a:lnTo>
                  <a:lnTo>
                    <a:pt x="32092" y="143332"/>
                  </a:lnTo>
                  <a:close/>
                </a:path>
                <a:path w="727075" h="175894">
                  <a:moveTo>
                    <a:pt x="694804" y="143332"/>
                  </a:moveTo>
                  <a:lnTo>
                    <a:pt x="32092" y="143332"/>
                  </a:lnTo>
                  <a:lnTo>
                    <a:pt x="32092" y="159499"/>
                  </a:lnTo>
                  <a:lnTo>
                    <a:pt x="694804" y="159499"/>
                  </a:lnTo>
                  <a:lnTo>
                    <a:pt x="694804" y="143332"/>
                  </a:lnTo>
                  <a:close/>
                </a:path>
                <a:path w="727075" h="175894">
                  <a:moveTo>
                    <a:pt x="694804" y="15963"/>
                  </a:moveTo>
                  <a:lnTo>
                    <a:pt x="694804" y="159499"/>
                  </a:lnTo>
                  <a:lnTo>
                    <a:pt x="710755" y="143332"/>
                  </a:lnTo>
                  <a:lnTo>
                    <a:pt x="726897" y="143332"/>
                  </a:lnTo>
                  <a:lnTo>
                    <a:pt x="726897" y="32131"/>
                  </a:lnTo>
                  <a:lnTo>
                    <a:pt x="710755" y="32131"/>
                  </a:lnTo>
                  <a:lnTo>
                    <a:pt x="694804" y="15963"/>
                  </a:lnTo>
                  <a:close/>
                </a:path>
                <a:path w="727075" h="175894">
                  <a:moveTo>
                    <a:pt x="726897" y="143332"/>
                  </a:moveTo>
                  <a:lnTo>
                    <a:pt x="710755" y="143332"/>
                  </a:lnTo>
                  <a:lnTo>
                    <a:pt x="694804" y="159499"/>
                  </a:lnTo>
                  <a:lnTo>
                    <a:pt x="726897" y="159499"/>
                  </a:lnTo>
                  <a:lnTo>
                    <a:pt x="726897" y="143332"/>
                  </a:lnTo>
                  <a:close/>
                </a:path>
                <a:path w="727075" h="175894">
                  <a:moveTo>
                    <a:pt x="32092" y="15963"/>
                  </a:moveTo>
                  <a:lnTo>
                    <a:pt x="15951" y="32131"/>
                  </a:lnTo>
                  <a:lnTo>
                    <a:pt x="32092" y="32131"/>
                  </a:lnTo>
                  <a:lnTo>
                    <a:pt x="32092" y="15963"/>
                  </a:lnTo>
                  <a:close/>
                </a:path>
                <a:path w="727075" h="175894">
                  <a:moveTo>
                    <a:pt x="694804" y="15963"/>
                  </a:moveTo>
                  <a:lnTo>
                    <a:pt x="32092" y="15963"/>
                  </a:lnTo>
                  <a:lnTo>
                    <a:pt x="32092" y="32131"/>
                  </a:lnTo>
                  <a:lnTo>
                    <a:pt x="694804" y="32131"/>
                  </a:lnTo>
                  <a:lnTo>
                    <a:pt x="694804" y="15963"/>
                  </a:lnTo>
                  <a:close/>
                </a:path>
                <a:path w="727075" h="175894">
                  <a:moveTo>
                    <a:pt x="726897" y="15963"/>
                  </a:moveTo>
                  <a:lnTo>
                    <a:pt x="694804" y="15963"/>
                  </a:lnTo>
                  <a:lnTo>
                    <a:pt x="710755" y="32131"/>
                  </a:lnTo>
                  <a:lnTo>
                    <a:pt x="726897" y="32131"/>
                  </a:lnTo>
                  <a:lnTo>
                    <a:pt x="726897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96439" y="2561856"/>
              <a:ext cx="727075" cy="175895"/>
            </a:xfrm>
            <a:custGeom>
              <a:avLst/>
              <a:gdLst/>
              <a:ahLst/>
              <a:cxnLst/>
              <a:rect l="l" t="t" r="r" b="b"/>
              <a:pathLst>
                <a:path w="727075" h="175894">
                  <a:moveTo>
                    <a:pt x="0" y="15963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710755" y="0"/>
                  </a:lnTo>
                  <a:lnTo>
                    <a:pt x="719683" y="0"/>
                  </a:lnTo>
                  <a:lnTo>
                    <a:pt x="726897" y="7226"/>
                  </a:lnTo>
                  <a:lnTo>
                    <a:pt x="726897" y="15963"/>
                  </a:lnTo>
                  <a:lnTo>
                    <a:pt x="726897" y="159499"/>
                  </a:lnTo>
                  <a:lnTo>
                    <a:pt x="726897" y="168427"/>
                  </a:lnTo>
                  <a:lnTo>
                    <a:pt x="719683" y="175653"/>
                  </a:lnTo>
                  <a:lnTo>
                    <a:pt x="710755" y="175653"/>
                  </a:lnTo>
                  <a:lnTo>
                    <a:pt x="15951" y="175653"/>
                  </a:lnTo>
                  <a:lnTo>
                    <a:pt x="7213" y="175653"/>
                  </a:lnTo>
                  <a:lnTo>
                    <a:pt x="0" y="168427"/>
                  </a:lnTo>
                  <a:lnTo>
                    <a:pt x="0" y="159499"/>
                  </a:lnTo>
                  <a:lnTo>
                    <a:pt x="0" y="15963"/>
                  </a:lnTo>
                  <a:close/>
                </a:path>
                <a:path w="727075" h="175894">
                  <a:moveTo>
                    <a:pt x="32092" y="159499"/>
                  </a:moveTo>
                  <a:lnTo>
                    <a:pt x="15951" y="143332"/>
                  </a:lnTo>
                  <a:lnTo>
                    <a:pt x="710755" y="143332"/>
                  </a:lnTo>
                  <a:lnTo>
                    <a:pt x="694804" y="159499"/>
                  </a:lnTo>
                  <a:lnTo>
                    <a:pt x="694804" y="15963"/>
                  </a:lnTo>
                  <a:lnTo>
                    <a:pt x="710755" y="32130"/>
                  </a:lnTo>
                  <a:lnTo>
                    <a:pt x="15951" y="32130"/>
                  </a:lnTo>
                  <a:lnTo>
                    <a:pt x="32092" y="15963"/>
                  </a:lnTo>
                  <a:lnTo>
                    <a:pt x="32092" y="159499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275253" y="1393088"/>
            <a:ext cx="1800225" cy="1377950"/>
            <a:chOff x="3275253" y="1393088"/>
            <a:chExt cx="1800225" cy="13779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5253" y="1447850"/>
              <a:ext cx="1800174" cy="13231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32226" y="2382393"/>
              <a:ext cx="407670" cy="168910"/>
            </a:xfrm>
            <a:custGeom>
              <a:avLst/>
              <a:gdLst/>
              <a:ahLst/>
              <a:cxnLst/>
              <a:rect l="l" t="t" r="r" b="b"/>
              <a:pathLst>
                <a:path w="407670" h="168910">
                  <a:moveTo>
                    <a:pt x="400291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61213"/>
                  </a:lnTo>
                  <a:lnTo>
                    <a:pt x="7213" y="168440"/>
                  </a:lnTo>
                  <a:lnTo>
                    <a:pt x="400291" y="168440"/>
                  </a:lnTo>
                  <a:lnTo>
                    <a:pt x="407504" y="161213"/>
                  </a:lnTo>
                  <a:lnTo>
                    <a:pt x="407504" y="152272"/>
                  </a:lnTo>
                  <a:lnTo>
                    <a:pt x="32080" y="152272"/>
                  </a:lnTo>
                  <a:lnTo>
                    <a:pt x="15951" y="136309"/>
                  </a:lnTo>
                  <a:lnTo>
                    <a:pt x="32080" y="136309"/>
                  </a:lnTo>
                  <a:lnTo>
                    <a:pt x="32080" y="32130"/>
                  </a:lnTo>
                  <a:lnTo>
                    <a:pt x="15951" y="32130"/>
                  </a:lnTo>
                  <a:lnTo>
                    <a:pt x="32080" y="15976"/>
                  </a:lnTo>
                  <a:lnTo>
                    <a:pt x="407504" y="15976"/>
                  </a:lnTo>
                  <a:lnTo>
                    <a:pt x="407504" y="7226"/>
                  </a:lnTo>
                  <a:lnTo>
                    <a:pt x="400291" y="0"/>
                  </a:lnTo>
                  <a:close/>
                </a:path>
                <a:path w="407670" h="168910">
                  <a:moveTo>
                    <a:pt x="32080" y="136309"/>
                  </a:moveTo>
                  <a:lnTo>
                    <a:pt x="15951" y="136309"/>
                  </a:lnTo>
                  <a:lnTo>
                    <a:pt x="32080" y="152272"/>
                  </a:lnTo>
                  <a:lnTo>
                    <a:pt x="32080" y="136309"/>
                  </a:lnTo>
                  <a:close/>
                </a:path>
                <a:path w="407670" h="168910">
                  <a:moveTo>
                    <a:pt x="375412" y="136309"/>
                  </a:moveTo>
                  <a:lnTo>
                    <a:pt x="32080" y="136309"/>
                  </a:lnTo>
                  <a:lnTo>
                    <a:pt x="32080" y="152272"/>
                  </a:lnTo>
                  <a:lnTo>
                    <a:pt x="375412" y="152272"/>
                  </a:lnTo>
                  <a:lnTo>
                    <a:pt x="375412" y="136309"/>
                  </a:lnTo>
                  <a:close/>
                </a:path>
                <a:path w="407670" h="168910">
                  <a:moveTo>
                    <a:pt x="375412" y="15976"/>
                  </a:moveTo>
                  <a:lnTo>
                    <a:pt x="375412" y="152272"/>
                  </a:lnTo>
                  <a:lnTo>
                    <a:pt x="391553" y="136309"/>
                  </a:lnTo>
                  <a:lnTo>
                    <a:pt x="407504" y="136309"/>
                  </a:lnTo>
                  <a:lnTo>
                    <a:pt x="407504" y="32130"/>
                  </a:lnTo>
                  <a:lnTo>
                    <a:pt x="391553" y="32130"/>
                  </a:lnTo>
                  <a:lnTo>
                    <a:pt x="375412" y="15976"/>
                  </a:lnTo>
                  <a:close/>
                </a:path>
                <a:path w="407670" h="168910">
                  <a:moveTo>
                    <a:pt x="407504" y="136309"/>
                  </a:moveTo>
                  <a:lnTo>
                    <a:pt x="391553" y="136309"/>
                  </a:lnTo>
                  <a:lnTo>
                    <a:pt x="375412" y="152272"/>
                  </a:lnTo>
                  <a:lnTo>
                    <a:pt x="407504" y="152272"/>
                  </a:lnTo>
                  <a:lnTo>
                    <a:pt x="407504" y="136309"/>
                  </a:lnTo>
                  <a:close/>
                </a:path>
                <a:path w="407670" h="168910">
                  <a:moveTo>
                    <a:pt x="32080" y="15976"/>
                  </a:moveTo>
                  <a:lnTo>
                    <a:pt x="15951" y="32130"/>
                  </a:lnTo>
                  <a:lnTo>
                    <a:pt x="32080" y="32130"/>
                  </a:lnTo>
                  <a:lnTo>
                    <a:pt x="32080" y="15976"/>
                  </a:lnTo>
                  <a:close/>
                </a:path>
                <a:path w="407670" h="168910">
                  <a:moveTo>
                    <a:pt x="375412" y="15976"/>
                  </a:moveTo>
                  <a:lnTo>
                    <a:pt x="32080" y="15976"/>
                  </a:lnTo>
                  <a:lnTo>
                    <a:pt x="32080" y="32130"/>
                  </a:lnTo>
                  <a:lnTo>
                    <a:pt x="375412" y="32130"/>
                  </a:lnTo>
                  <a:lnTo>
                    <a:pt x="375412" y="15976"/>
                  </a:lnTo>
                  <a:close/>
                </a:path>
                <a:path w="407670" h="168910">
                  <a:moveTo>
                    <a:pt x="407504" y="15976"/>
                  </a:moveTo>
                  <a:lnTo>
                    <a:pt x="375412" y="15976"/>
                  </a:lnTo>
                  <a:lnTo>
                    <a:pt x="391553" y="32130"/>
                  </a:lnTo>
                  <a:lnTo>
                    <a:pt x="407504" y="32130"/>
                  </a:lnTo>
                  <a:lnTo>
                    <a:pt x="407504" y="159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32226" y="2382393"/>
              <a:ext cx="407670" cy="168910"/>
            </a:xfrm>
            <a:custGeom>
              <a:avLst/>
              <a:gdLst/>
              <a:ahLst/>
              <a:cxnLst/>
              <a:rect l="l" t="t" r="r" b="b"/>
              <a:pathLst>
                <a:path w="407670" h="168910">
                  <a:moveTo>
                    <a:pt x="0" y="15976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391553" y="0"/>
                  </a:lnTo>
                  <a:lnTo>
                    <a:pt x="400291" y="0"/>
                  </a:lnTo>
                  <a:lnTo>
                    <a:pt x="407504" y="7226"/>
                  </a:lnTo>
                  <a:lnTo>
                    <a:pt x="407504" y="15976"/>
                  </a:lnTo>
                  <a:lnTo>
                    <a:pt x="407504" y="152272"/>
                  </a:lnTo>
                  <a:lnTo>
                    <a:pt x="407504" y="161213"/>
                  </a:lnTo>
                  <a:lnTo>
                    <a:pt x="400291" y="168440"/>
                  </a:lnTo>
                  <a:lnTo>
                    <a:pt x="391553" y="168440"/>
                  </a:lnTo>
                  <a:lnTo>
                    <a:pt x="15951" y="168440"/>
                  </a:lnTo>
                  <a:lnTo>
                    <a:pt x="7213" y="168440"/>
                  </a:lnTo>
                  <a:lnTo>
                    <a:pt x="0" y="161213"/>
                  </a:lnTo>
                  <a:lnTo>
                    <a:pt x="0" y="152272"/>
                  </a:lnTo>
                  <a:lnTo>
                    <a:pt x="0" y="15976"/>
                  </a:lnTo>
                  <a:close/>
                </a:path>
                <a:path w="407670" h="168910">
                  <a:moveTo>
                    <a:pt x="32080" y="152272"/>
                  </a:moveTo>
                  <a:lnTo>
                    <a:pt x="15951" y="136309"/>
                  </a:lnTo>
                  <a:lnTo>
                    <a:pt x="391553" y="136309"/>
                  </a:lnTo>
                  <a:lnTo>
                    <a:pt x="375412" y="152272"/>
                  </a:lnTo>
                  <a:lnTo>
                    <a:pt x="375412" y="15976"/>
                  </a:lnTo>
                  <a:lnTo>
                    <a:pt x="391553" y="32130"/>
                  </a:lnTo>
                  <a:lnTo>
                    <a:pt x="15951" y="32130"/>
                  </a:lnTo>
                  <a:lnTo>
                    <a:pt x="32080" y="15976"/>
                  </a:lnTo>
                  <a:lnTo>
                    <a:pt x="32080" y="152272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17024" y="2549690"/>
              <a:ext cx="1718945" cy="175260"/>
            </a:xfrm>
            <a:custGeom>
              <a:avLst/>
              <a:gdLst/>
              <a:ahLst/>
              <a:cxnLst/>
              <a:rect l="l" t="t" r="r" b="b"/>
              <a:pathLst>
                <a:path w="1718945" h="175260">
                  <a:moveTo>
                    <a:pt x="1711693" y="0"/>
                  </a:moveTo>
                  <a:lnTo>
                    <a:pt x="7226" y="0"/>
                  </a:lnTo>
                  <a:lnTo>
                    <a:pt x="0" y="7226"/>
                  </a:lnTo>
                  <a:lnTo>
                    <a:pt x="0" y="167665"/>
                  </a:lnTo>
                  <a:lnTo>
                    <a:pt x="7226" y="174891"/>
                  </a:lnTo>
                  <a:lnTo>
                    <a:pt x="1711693" y="174891"/>
                  </a:lnTo>
                  <a:lnTo>
                    <a:pt x="1718906" y="167665"/>
                  </a:lnTo>
                  <a:lnTo>
                    <a:pt x="1718906" y="158737"/>
                  </a:lnTo>
                  <a:lnTo>
                    <a:pt x="32092" y="158737"/>
                  </a:lnTo>
                  <a:lnTo>
                    <a:pt x="15951" y="142760"/>
                  </a:lnTo>
                  <a:lnTo>
                    <a:pt x="32092" y="142760"/>
                  </a:lnTo>
                  <a:lnTo>
                    <a:pt x="32092" y="32130"/>
                  </a:lnTo>
                  <a:lnTo>
                    <a:pt x="15951" y="32130"/>
                  </a:lnTo>
                  <a:lnTo>
                    <a:pt x="32092" y="15963"/>
                  </a:lnTo>
                  <a:lnTo>
                    <a:pt x="1718906" y="15963"/>
                  </a:lnTo>
                  <a:lnTo>
                    <a:pt x="1718906" y="7226"/>
                  </a:lnTo>
                  <a:lnTo>
                    <a:pt x="1711693" y="0"/>
                  </a:lnTo>
                  <a:close/>
                </a:path>
                <a:path w="1718945" h="175260">
                  <a:moveTo>
                    <a:pt x="32092" y="142760"/>
                  </a:moveTo>
                  <a:lnTo>
                    <a:pt x="15951" y="142760"/>
                  </a:lnTo>
                  <a:lnTo>
                    <a:pt x="32092" y="158737"/>
                  </a:lnTo>
                  <a:lnTo>
                    <a:pt x="32092" y="142760"/>
                  </a:lnTo>
                  <a:close/>
                </a:path>
                <a:path w="1718945" h="175260">
                  <a:moveTo>
                    <a:pt x="1686814" y="142760"/>
                  </a:moveTo>
                  <a:lnTo>
                    <a:pt x="32092" y="142760"/>
                  </a:lnTo>
                  <a:lnTo>
                    <a:pt x="32092" y="158737"/>
                  </a:lnTo>
                  <a:lnTo>
                    <a:pt x="1686814" y="158737"/>
                  </a:lnTo>
                  <a:lnTo>
                    <a:pt x="1686814" y="142760"/>
                  </a:lnTo>
                  <a:close/>
                </a:path>
                <a:path w="1718945" h="175260">
                  <a:moveTo>
                    <a:pt x="1686814" y="15963"/>
                  </a:moveTo>
                  <a:lnTo>
                    <a:pt x="1686814" y="158737"/>
                  </a:lnTo>
                  <a:lnTo>
                    <a:pt x="1702765" y="142760"/>
                  </a:lnTo>
                  <a:lnTo>
                    <a:pt x="1718906" y="142760"/>
                  </a:lnTo>
                  <a:lnTo>
                    <a:pt x="1718906" y="32130"/>
                  </a:lnTo>
                  <a:lnTo>
                    <a:pt x="1702765" y="32130"/>
                  </a:lnTo>
                  <a:lnTo>
                    <a:pt x="1686814" y="15963"/>
                  </a:lnTo>
                  <a:close/>
                </a:path>
                <a:path w="1718945" h="175260">
                  <a:moveTo>
                    <a:pt x="1718906" y="142760"/>
                  </a:moveTo>
                  <a:lnTo>
                    <a:pt x="1702765" y="142760"/>
                  </a:lnTo>
                  <a:lnTo>
                    <a:pt x="1686814" y="158737"/>
                  </a:lnTo>
                  <a:lnTo>
                    <a:pt x="1718906" y="158737"/>
                  </a:lnTo>
                  <a:lnTo>
                    <a:pt x="1718906" y="142760"/>
                  </a:lnTo>
                  <a:close/>
                </a:path>
                <a:path w="1718945" h="175260">
                  <a:moveTo>
                    <a:pt x="32092" y="15963"/>
                  </a:moveTo>
                  <a:lnTo>
                    <a:pt x="15951" y="32130"/>
                  </a:lnTo>
                  <a:lnTo>
                    <a:pt x="32092" y="32130"/>
                  </a:lnTo>
                  <a:lnTo>
                    <a:pt x="32092" y="15963"/>
                  </a:lnTo>
                  <a:close/>
                </a:path>
                <a:path w="1718945" h="175260">
                  <a:moveTo>
                    <a:pt x="1686814" y="15963"/>
                  </a:moveTo>
                  <a:lnTo>
                    <a:pt x="32092" y="15963"/>
                  </a:lnTo>
                  <a:lnTo>
                    <a:pt x="32092" y="32130"/>
                  </a:lnTo>
                  <a:lnTo>
                    <a:pt x="1686814" y="32130"/>
                  </a:lnTo>
                  <a:lnTo>
                    <a:pt x="1686814" y="15963"/>
                  </a:lnTo>
                  <a:close/>
                </a:path>
                <a:path w="1718945" h="175260">
                  <a:moveTo>
                    <a:pt x="1718906" y="15963"/>
                  </a:moveTo>
                  <a:lnTo>
                    <a:pt x="1686814" y="15963"/>
                  </a:lnTo>
                  <a:lnTo>
                    <a:pt x="1702765" y="32130"/>
                  </a:lnTo>
                  <a:lnTo>
                    <a:pt x="1718906" y="32130"/>
                  </a:lnTo>
                  <a:lnTo>
                    <a:pt x="1718906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17024" y="2549690"/>
              <a:ext cx="1718945" cy="175260"/>
            </a:xfrm>
            <a:custGeom>
              <a:avLst/>
              <a:gdLst/>
              <a:ahLst/>
              <a:cxnLst/>
              <a:rect l="l" t="t" r="r" b="b"/>
              <a:pathLst>
                <a:path w="1718945" h="175260">
                  <a:moveTo>
                    <a:pt x="0" y="15963"/>
                  </a:moveTo>
                  <a:lnTo>
                    <a:pt x="0" y="7226"/>
                  </a:lnTo>
                  <a:lnTo>
                    <a:pt x="7226" y="0"/>
                  </a:lnTo>
                  <a:lnTo>
                    <a:pt x="15951" y="0"/>
                  </a:lnTo>
                  <a:lnTo>
                    <a:pt x="1702765" y="0"/>
                  </a:lnTo>
                  <a:lnTo>
                    <a:pt x="1711693" y="0"/>
                  </a:lnTo>
                  <a:lnTo>
                    <a:pt x="1718906" y="7226"/>
                  </a:lnTo>
                  <a:lnTo>
                    <a:pt x="1718906" y="15963"/>
                  </a:lnTo>
                  <a:lnTo>
                    <a:pt x="1718906" y="158737"/>
                  </a:lnTo>
                  <a:lnTo>
                    <a:pt x="1718906" y="167665"/>
                  </a:lnTo>
                  <a:lnTo>
                    <a:pt x="1711693" y="174891"/>
                  </a:lnTo>
                  <a:lnTo>
                    <a:pt x="1702765" y="174891"/>
                  </a:lnTo>
                  <a:lnTo>
                    <a:pt x="15951" y="174891"/>
                  </a:lnTo>
                  <a:lnTo>
                    <a:pt x="7226" y="174891"/>
                  </a:lnTo>
                  <a:lnTo>
                    <a:pt x="0" y="167665"/>
                  </a:lnTo>
                  <a:lnTo>
                    <a:pt x="0" y="158737"/>
                  </a:lnTo>
                  <a:lnTo>
                    <a:pt x="0" y="15963"/>
                  </a:lnTo>
                  <a:close/>
                </a:path>
                <a:path w="1718945" h="175260">
                  <a:moveTo>
                    <a:pt x="32092" y="158737"/>
                  </a:moveTo>
                  <a:lnTo>
                    <a:pt x="15951" y="142760"/>
                  </a:lnTo>
                  <a:lnTo>
                    <a:pt x="1702765" y="142760"/>
                  </a:lnTo>
                  <a:lnTo>
                    <a:pt x="1686814" y="158737"/>
                  </a:lnTo>
                  <a:lnTo>
                    <a:pt x="1686814" y="15963"/>
                  </a:lnTo>
                  <a:lnTo>
                    <a:pt x="1702765" y="32130"/>
                  </a:lnTo>
                  <a:lnTo>
                    <a:pt x="15951" y="32130"/>
                  </a:lnTo>
                  <a:lnTo>
                    <a:pt x="32092" y="15963"/>
                  </a:lnTo>
                  <a:lnTo>
                    <a:pt x="32092" y="158737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12502" y="1393088"/>
              <a:ext cx="1424305" cy="271145"/>
            </a:xfrm>
            <a:custGeom>
              <a:avLst/>
              <a:gdLst/>
              <a:ahLst/>
              <a:cxnLst/>
              <a:rect l="l" t="t" r="r" b="b"/>
              <a:pathLst>
                <a:path w="1424304" h="271144">
                  <a:moveTo>
                    <a:pt x="1423809" y="0"/>
                  </a:moveTo>
                  <a:lnTo>
                    <a:pt x="0" y="0"/>
                  </a:lnTo>
                  <a:lnTo>
                    <a:pt x="0" y="270713"/>
                  </a:lnTo>
                  <a:lnTo>
                    <a:pt x="1423809" y="270713"/>
                  </a:lnTo>
                  <a:lnTo>
                    <a:pt x="14238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647947" y="1393952"/>
            <a:ext cx="1326515" cy="2406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100" dirty="0">
                <a:latin typeface="LG Smart UI Regular" panose="020B0500000101010101" pitchFamily="50" charset="-127"/>
                <a:cs typeface="Gulim"/>
              </a:rPr>
              <a:t>삭제하려는</a:t>
            </a:r>
            <a:r>
              <a:rPr sz="75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리포지토리를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5" dirty="0">
                <a:latin typeface="LG Smart UI Regular" panose="020B0500000101010101" pitchFamily="50" charset="-127"/>
                <a:cs typeface="Gulim"/>
              </a:rPr>
              <a:t>정확하게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입력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65" dirty="0">
                <a:latin typeface="LG Smart UI Regular" panose="020B0500000101010101" pitchFamily="50" charset="-127"/>
                <a:cs typeface="Gulim"/>
              </a:rPr>
              <a:t>후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버튼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클릭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F4CB2BA2-2BEB-B5D7-462A-F9DE8F8B13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1051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/>
              <a:t>Tip! </a:t>
            </a:r>
            <a:r>
              <a:rPr lang="ko-KR" altLang="en-US" sz="1850" dirty="0" err="1"/>
              <a:t>레포지토리</a:t>
            </a:r>
            <a:r>
              <a:rPr lang="ko-KR" altLang="en-US" sz="1850" dirty="0"/>
              <a:t> 삭제하기</a:t>
            </a:r>
            <a:endParaRPr lang="en-US" altLang="ko-KR" sz="1850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935A75D9-882D-7DAF-7AA0-A75A0568BBCC}"/>
              </a:ext>
            </a:extLst>
          </p:cNvPr>
          <p:cNvSpPr txBox="1"/>
          <p:nvPr/>
        </p:nvSpPr>
        <p:spPr>
          <a:xfrm>
            <a:off x="3028950" y="347780"/>
            <a:ext cx="1553846" cy="156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lang="ko-KR" altLang="en-US" sz="1000" spc="-105" dirty="0">
                <a:latin typeface="LG Smart UI Regular" panose="020B0500000101010101" pitchFamily="50" charset="-127"/>
                <a:cs typeface="Gulim"/>
              </a:rPr>
              <a:t>되돌릴 수 없으므로 </a:t>
            </a:r>
            <a:r>
              <a:rPr lang="ko-KR" altLang="en-US" sz="1000" b="1" spc="-10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매우 주의</a:t>
            </a:r>
            <a:endParaRPr sz="1000" b="1" dirty="0">
              <a:solidFill>
                <a:srgbClr val="FF0000"/>
              </a:solidFill>
              <a:latin typeface="LG Smart UI Regular" panose="020B0500000101010101" pitchFamily="50" charset="-127"/>
              <a:cs typeface="Guli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308724"/>
            <a:ext cx="5140960" cy="2586990"/>
            <a:chOff x="1523" y="308724"/>
            <a:chExt cx="5140960" cy="2586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1210589"/>
              <a:ext cx="2587091" cy="16850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014" y="308724"/>
              <a:ext cx="3275253" cy="226148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3792" y="798067"/>
            <a:ext cx="1639570" cy="28995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85"/>
              </a:spcBef>
            </a:pPr>
            <a:r>
              <a:rPr sz="900" u="sng" spc="-10" dirty="0">
                <a:solidFill>
                  <a:srgbClr val="4A45FF"/>
                </a:solidFill>
                <a:uFill>
                  <a:solidFill>
                    <a:srgbClr val="4A45FF"/>
                  </a:solidFill>
                </a:uFill>
                <a:hlinkClick r:id="rId4"/>
              </a:rPr>
              <a:t>https://desktop.github.com</a:t>
            </a:r>
            <a:r>
              <a:rPr sz="900" u="sng" spc="-10" dirty="0">
                <a:solidFill>
                  <a:srgbClr val="4A45FF"/>
                </a:solidFill>
                <a:uFill>
                  <a:solidFill>
                    <a:srgbClr val="4A45FF"/>
                  </a:solidFill>
                </a:uFill>
              </a:rPr>
              <a:t>/</a:t>
            </a:r>
            <a:r>
              <a:rPr sz="900" spc="500" dirty="0">
                <a:solidFill>
                  <a:srgbClr val="4A45FF"/>
                </a:solidFill>
              </a:rPr>
              <a:t> </a:t>
            </a:r>
            <a:r>
              <a:rPr sz="900" spc="-70" dirty="0"/>
              <a:t>위</a:t>
            </a:r>
            <a:r>
              <a:rPr sz="900" spc="-60" dirty="0"/>
              <a:t> </a:t>
            </a:r>
            <a:r>
              <a:rPr sz="900" spc="-180" dirty="0"/>
              <a:t>주소로</a:t>
            </a:r>
            <a:r>
              <a:rPr sz="900" spc="-50" dirty="0"/>
              <a:t> </a:t>
            </a:r>
            <a:r>
              <a:rPr sz="900" spc="-95" dirty="0"/>
              <a:t>접속해서</a:t>
            </a:r>
            <a:r>
              <a:rPr sz="900" spc="-50" dirty="0"/>
              <a:t> </a:t>
            </a:r>
            <a:r>
              <a:rPr sz="900" spc="-125" dirty="0"/>
              <a:t>다운</a:t>
            </a:r>
            <a:r>
              <a:rPr sz="900" spc="-50" dirty="0"/>
              <a:t> </a:t>
            </a:r>
            <a:r>
              <a:rPr sz="900" spc="-90" dirty="0"/>
              <a:t>및</a:t>
            </a:r>
            <a:r>
              <a:rPr sz="900" spc="-50" dirty="0"/>
              <a:t> </a:t>
            </a:r>
            <a:r>
              <a:rPr sz="900" spc="-25" dirty="0"/>
              <a:t>설치</a:t>
            </a:r>
            <a:endParaRPr sz="900" dirty="0"/>
          </a:p>
        </p:txBody>
      </p:sp>
      <p:grpSp>
        <p:nvGrpSpPr>
          <p:cNvPr id="7" name="object 7"/>
          <p:cNvGrpSpPr/>
          <p:nvPr/>
        </p:nvGrpSpPr>
        <p:grpSpPr>
          <a:xfrm>
            <a:off x="777989" y="1688325"/>
            <a:ext cx="1949450" cy="1163955"/>
            <a:chOff x="777989" y="1688325"/>
            <a:chExt cx="1949450" cy="1163955"/>
          </a:xfrm>
        </p:grpSpPr>
        <p:sp>
          <p:nvSpPr>
            <p:cNvPr id="8" name="object 8"/>
            <p:cNvSpPr/>
            <p:nvPr/>
          </p:nvSpPr>
          <p:spPr>
            <a:xfrm>
              <a:off x="779983" y="2324506"/>
              <a:ext cx="1038860" cy="198755"/>
            </a:xfrm>
            <a:custGeom>
              <a:avLst/>
              <a:gdLst/>
              <a:ahLst/>
              <a:cxnLst/>
              <a:rect l="l" t="t" r="r" b="b"/>
              <a:pathLst>
                <a:path w="1038860" h="198755">
                  <a:moveTo>
                    <a:pt x="1031494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91528"/>
                  </a:lnTo>
                  <a:lnTo>
                    <a:pt x="7213" y="198755"/>
                  </a:lnTo>
                  <a:lnTo>
                    <a:pt x="1031494" y="198755"/>
                  </a:lnTo>
                  <a:lnTo>
                    <a:pt x="1038707" y="191528"/>
                  </a:lnTo>
                  <a:lnTo>
                    <a:pt x="1038707" y="182689"/>
                  </a:lnTo>
                  <a:lnTo>
                    <a:pt x="32181" y="182689"/>
                  </a:lnTo>
                  <a:lnTo>
                    <a:pt x="16040" y="166535"/>
                  </a:lnTo>
                  <a:lnTo>
                    <a:pt x="32181" y="166535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1038707" y="16065"/>
                  </a:lnTo>
                  <a:lnTo>
                    <a:pt x="1038707" y="7226"/>
                  </a:lnTo>
                  <a:lnTo>
                    <a:pt x="1031494" y="0"/>
                  </a:lnTo>
                  <a:close/>
                </a:path>
                <a:path w="1038860" h="198755">
                  <a:moveTo>
                    <a:pt x="32181" y="166535"/>
                  </a:moveTo>
                  <a:lnTo>
                    <a:pt x="16040" y="166535"/>
                  </a:lnTo>
                  <a:lnTo>
                    <a:pt x="32181" y="182689"/>
                  </a:lnTo>
                  <a:lnTo>
                    <a:pt x="32181" y="166535"/>
                  </a:lnTo>
                  <a:close/>
                </a:path>
                <a:path w="1038860" h="198755">
                  <a:moveTo>
                    <a:pt x="1006614" y="166535"/>
                  </a:moveTo>
                  <a:lnTo>
                    <a:pt x="32181" y="166535"/>
                  </a:lnTo>
                  <a:lnTo>
                    <a:pt x="32181" y="182689"/>
                  </a:lnTo>
                  <a:lnTo>
                    <a:pt x="1006614" y="182689"/>
                  </a:lnTo>
                  <a:lnTo>
                    <a:pt x="1006614" y="166535"/>
                  </a:lnTo>
                  <a:close/>
                </a:path>
                <a:path w="1038860" h="198755">
                  <a:moveTo>
                    <a:pt x="1006614" y="16065"/>
                  </a:moveTo>
                  <a:lnTo>
                    <a:pt x="1006614" y="182689"/>
                  </a:lnTo>
                  <a:lnTo>
                    <a:pt x="1022654" y="166535"/>
                  </a:lnTo>
                  <a:lnTo>
                    <a:pt x="1038707" y="166535"/>
                  </a:lnTo>
                  <a:lnTo>
                    <a:pt x="1038707" y="32219"/>
                  </a:lnTo>
                  <a:lnTo>
                    <a:pt x="1022654" y="32219"/>
                  </a:lnTo>
                  <a:lnTo>
                    <a:pt x="1006614" y="16065"/>
                  </a:lnTo>
                  <a:close/>
                </a:path>
                <a:path w="1038860" h="198755">
                  <a:moveTo>
                    <a:pt x="1038707" y="166535"/>
                  </a:moveTo>
                  <a:lnTo>
                    <a:pt x="1022654" y="166535"/>
                  </a:lnTo>
                  <a:lnTo>
                    <a:pt x="1006614" y="182689"/>
                  </a:lnTo>
                  <a:lnTo>
                    <a:pt x="1038707" y="182689"/>
                  </a:lnTo>
                  <a:lnTo>
                    <a:pt x="1038707" y="166535"/>
                  </a:lnTo>
                  <a:close/>
                </a:path>
                <a:path w="1038860" h="198755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1038860" h="198755">
                  <a:moveTo>
                    <a:pt x="1006614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1006614" y="32219"/>
                  </a:lnTo>
                  <a:lnTo>
                    <a:pt x="1006614" y="16065"/>
                  </a:lnTo>
                  <a:close/>
                </a:path>
                <a:path w="1038860" h="198755">
                  <a:moveTo>
                    <a:pt x="1038707" y="16065"/>
                  </a:moveTo>
                  <a:lnTo>
                    <a:pt x="1006614" y="16065"/>
                  </a:lnTo>
                  <a:lnTo>
                    <a:pt x="1022654" y="32219"/>
                  </a:lnTo>
                  <a:lnTo>
                    <a:pt x="1038707" y="32219"/>
                  </a:lnTo>
                  <a:lnTo>
                    <a:pt x="1038707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9983" y="2324506"/>
              <a:ext cx="1038860" cy="198755"/>
            </a:xfrm>
            <a:custGeom>
              <a:avLst/>
              <a:gdLst/>
              <a:ahLst/>
              <a:cxnLst/>
              <a:rect l="l" t="t" r="r" b="b"/>
              <a:pathLst>
                <a:path w="1038860" h="198755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1022654" y="0"/>
                  </a:lnTo>
                  <a:lnTo>
                    <a:pt x="1031494" y="0"/>
                  </a:lnTo>
                  <a:lnTo>
                    <a:pt x="1038707" y="7226"/>
                  </a:lnTo>
                  <a:lnTo>
                    <a:pt x="1038707" y="16065"/>
                  </a:lnTo>
                  <a:lnTo>
                    <a:pt x="1038707" y="182689"/>
                  </a:lnTo>
                  <a:lnTo>
                    <a:pt x="1038707" y="191528"/>
                  </a:lnTo>
                  <a:lnTo>
                    <a:pt x="1031494" y="198755"/>
                  </a:lnTo>
                  <a:lnTo>
                    <a:pt x="1022654" y="198755"/>
                  </a:lnTo>
                  <a:lnTo>
                    <a:pt x="16040" y="198755"/>
                  </a:lnTo>
                  <a:lnTo>
                    <a:pt x="7213" y="198755"/>
                  </a:lnTo>
                  <a:lnTo>
                    <a:pt x="0" y="191528"/>
                  </a:lnTo>
                  <a:lnTo>
                    <a:pt x="0" y="182689"/>
                  </a:lnTo>
                  <a:lnTo>
                    <a:pt x="0" y="16065"/>
                  </a:lnTo>
                  <a:close/>
                </a:path>
                <a:path w="1038860" h="198755">
                  <a:moveTo>
                    <a:pt x="32181" y="182689"/>
                  </a:moveTo>
                  <a:lnTo>
                    <a:pt x="16040" y="166535"/>
                  </a:lnTo>
                  <a:lnTo>
                    <a:pt x="1022654" y="166535"/>
                  </a:lnTo>
                  <a:lnTo>
                    <a:pt x="1006614" y="182689"/>
                  </a:lnTo>
                  <a:lnTo>
                    <a:pt x="1006614" y="16065"/>
                  </a:lnTo>
                  <a:lnTo>
                    <a:pt x="1022654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82689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46681" y="2614993"/>
              <a:ext cx="535940" cy="234950"/>
            </a:xfrm>
            <a:custGeom>
              <a:avLst/>
              <a:gdLst/>
              <a:ahLst/>
              <a:cxnLst/>
              <a:rect l="l" t="t" r="r" b="b"/>
              <a:pathLst>
                <a:path w="535939" h="234950">
                  <a:moveTo>
                    <a:pt x="528269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227457"/>
                  </a:lnTo>
                  <a:lnTo>
                    <a:pt x="7213" y="234683"/>
                  </a:lnTo>
                  <a:lnTo>
                    <a:pt x="528269" y="234683"/>
                  </a:lnTo>
                  <a:lnTo>
                    <a:pt x="535393" y="227457"/>
                  </a:lnTo>
                  <a:lnTo>
                    <a:pt x="535393" y="218516"/>
                  </a:lnTo>
                  <a:lnTo>
                    <a:pt x="32181" y="218516"/>
                  </a:lnTo>
                  <a:lnTo>
                    <a:pt x="16040" y="202450"/>
                  </a:lnTo>
                  <a:lnTo>
                    <a:pt x="32181" y="202450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52"/>
                  </a:lnTo>
                  <a:lnTo>
                    <a:pt x="535393" y="16052"/>
                  </a:lnTo>
                  <a:lnTo>
                    <a:pt x="535393" y="7213"/>
                  </a:lnTo>
                  <a:lnTo>
                    <a:pt x="528269" y="0"/>
                  </a:lnTo>
                  <a:close/>
                </a:path>
                <a:path w="535939" h="234950">
                  <a:moveTo>
                    <a:pt x="32181" y="202450"/>
                  </a:moveTo>
                  <a:lnTo>
                    <a:pt x="16040" y="202450"/>
                  </a:lnTo>
                  <a:lnTo>
                    <a:pt x="32181" y="218516"/>
                  </a:lnTo>
                  <a:lnTo>
                    <a:pt x="32181" y="202450"/>
                  </a:lnTo>
                  <a:close/>
                </a:path>
                <a:path w="535939" h="234950">
                  <a:moveTo>
                    <a:pt x="503300" y="202450"/>
                  </a:moveTo>
                  <a:lnTo>
                    <a:pt x="32181" y="202450"/>
                  </a:lnTo>
                  <a:lnTo>
                    <a:pt x="32181" y="218516"/>
                  </a:lnTo>
                  <a:lnTo>
                    <a:pt x="503300" y="218516"/>
                  </a:lnTo>
                  <a:lnTo>
                    <a:pt x="503300" y="202450"/>
                  </a:lnTo>
                  <a:close/>
                </a:path>
                <a:path w="535939" h="234950">
                  <a:moveTo>
                    <a:pt x="503300" y="16052"/>
                  </a:moveTo>
                  <a:lnTo>
                    <a:pt x="503300" y="218516"/>
                  </a:lnTo>
                  <a:lnTo>
                    <a:pt x="519353" y="202450"/>
                  </a:lnTo>
                  <a:lnTo>
                    <a:pt x="535393" y="202450"/>
                  </a:lnTo>
                  <a:lnTo>
                    <a:pt x="535393" y="32219"/>
                  </a:lnTo>
                  <a:lnTo>
                    <a:pt x="519353" y="32219"/>
                  </a:lnTo>
                  <a:lnTo>
                    <a:pt x="503300" y="16052"/>
                  </a:lnTo>
                  <a:close/>
                </a:path>
                <a:path w="535939" h="234950">
                  <a:moveTo>
                    <a:pt x="535393" y="202450"/>
                  </a:moveTo>
                  <a:lnTo>
                    <a:pt x="519353" y="202450"/>
                  </a:lnTo>
                  <a:lnTo>
                    <a:pt x="503300" y="218516"/>
                  </a:lnTo>
                  <a:lnTo>
                    <a:pt x="535393" y="218516"/>
                  </a:lnTo>
                  <a:lnTo>
                    <a:pt x="535393" y="202450"/>
                  </a:lnTo>
                  <a:close/>
                </a:path>
                <a:path w="535939" h="234950">
                  <a:moveTo>
                    <a:pt x="32181" y="16052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52"/>
                  </a:lnTo>
                  <a:close/>
                </a:path>
                <a:path w="535939" h="234950">
                  <a:moveTo>
                    <a:pt x="503300" y="16052"/>
                  </a:moveTo>
                  <a:lnTo>
                    <a:pt x="32181" y="16052"/>
                  </a:lnTo>
                  <a:lnTo>
                    <a:pt x="32181" y="32219"/>
                  </a:lnTo>
                  <a:lnTo>
                    <a:pt x="503300" y="32219"/>
                  </a:lnTo>
                  <a:lnTo>
                    <a:pt x="503300" y="16052"/>
                  </a:lnTo>
                  <a:close/>
                </a:path>
                <a:path w="535939" h="234950">
                  <a:moveTo>
                    <a:pt x="535393" y="16052"/>
                  </a:moveTo>
                  <a:lnTo>
                    <a:pt x="503300" y="16052"/>
                  </a:lnTo>
                  <a:lnTo>
                    <a:pt x="519353" y="32219"/>
                  </a:lnTo>
                  <a:lnTo>
                    <a:pt x="535393" y="32219"/>
                  </a:lnTo>
                  <a:lnTo>
                    <a:pt x="535393" y="160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46681" y="2614993"/>
              <a:ext cx="535940" cy="234950"/>
            </a:xfrm>
            <a:custGeom>
              <a:avLst/>
              <a:gdLst/>
              <a:ahLst/>
              <a:cxnLst/>
              <a:rect l="l" t="t" r="r" b="b"/>
              <a:pathLst>
                <a:path w="535939" h="234950">
                  <a:moveTo>
                    <a:pt x="0" y="16052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519353" y="0"/>
                  </a:lnTo>
                  <a:lnTo>
                    <a:pt x="528269" y="0"/>
                  </a:lnTo>
                  <a:lnTo>
                    <a:pt x="535393" y="7213"/>
                  </a:lnTo>
                  <a:lnTo>
                    <a:pt x="535393" y="16052"/>
                  </a:lnTo>
                  <a:lnTo>
                    <a:pt x="535393" y="218516"/>
                  </a:lnTo>
                  <a:lnTo>
                    <a:pt x="535393" y="227457"/>
                  </a:lnTo>
                  <a:lnTo>
                    <a:pt x="528269" y="234683"/>
                  </a:lnTo>
                  <a:lnTo>
                    <a:pt x="519353" y="234683"/>
                  </a:lnTo>
                  <a:lnTo>
                    <a:pt x="16040" y="234683"/>
                  </a:lnTo>
                  <a:lnTo>
                    <a:pt x="7213" y="234683"/>
                  </a:lnTo>
                  <a:lnTo>
                    <a:pt x="0" y="227457"/>
                  </a:lnTo>
                  <a:lnTo>
                    <a:pt x="0" y="218516"/>
                  </a:lnTo>
                  <a:lnTo>
                    <a:pt x="0" y="16052"/>
                  </a:lnTo>
                  <a:close/>
                </a:path>
                <a:path w="535939" h="234950">
                  <a:moveTo>
                    <a:pt x="32181" y="218516"/>
                  </a:moveTo>
                  <a:lnTo>
                    <a:pt x="16040" y="202450"/>
                  </a:lnTo>
                  <a:lnTo>
                    <a:pt x="519353" y="202450"/>
                  </a:lnTo>
                  <a:lnTo>
                    <a:pt x="503300" y="218516"/>
                  </a:lnTo>
                  <a:lnTo>
                    <a:pt x="503300" y="16052"/>
                  </a:lnTo>
                  <a:lnTo>
                    <a:pt x="519353" y="32219"/>
                  </a:lnTo>
                  <a:lnTo>
                    <a:pt x="16040" y="32219"/>
                  </a:lnTo>
                  <a:lnTo>
                    <a:pt x="32181" y="16052"/>
                  </a:lnTo>
                  <a:lnTo>
                    <a:pt x="32181" y="218516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49716" y="1690319"/>
              <a:ext cx="775970" cy="167005"/>
            </a:xfrm>
            <a:custGeom>
              <a:avLst/>
              <a:gdLst/>
              <a:ahLst/>
              <a:cxnLst/>
              <a:rect l="l" t="t" r="r" b="b"/>
              <a:pathLst>
                <a:path w="775969" h="167005">
                  <a:moveTo>
                    <a:pt x="768578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59308"/>
                  </a:lnTo>
                  <a:lnTo>
                    <a:pt x="7213" y="166535"/>
                  </a:lnTo>
                  <a:lnTo>
                    <a:pt x="768578" y="166535"/>
                  </a:lnTo>
                  <a:lnTo>
                    <a:pt x="775703" y="159308"/>
                  </a:lnTo>
                  <a:lnTo>
                    <a:pt x="775703" y="150368"/>
                  </a:lnTo>
                  <a:lnTo>
                    <a:pt x="32181" y="150368"/>
                  </a:lnTo>
                  <a:lnTo>
                    <a:pt x="16040" y="134302"/>
                  </a:lnTo>
                  <a:lnTo>
                    <a:pt x="32181" y="134302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775703" y="16065"/>
                  </a:lnTo>
                  <a:lnTo>
                    <a:pt x="775703" y="7226"/>
                  </a:lnTo>
                  <a:lnTo>
                    <a:pt x="768578" y="0"/>
                  </a:lnTo>
                  <a:close/>
                </a:path>
                <a:path w="775969" h="167005">
                  <a:moveTo>
                    <a:pt x="32181" y="134302"/>
                  </a:moveTo>
                  <a:lnTo>
                    <a:pt x="16040" y="134302"/>
                  </a:lnTo>
                  <a:lnTo>
                    <a:pt x="32181" y="150368"/>
                  </a:lnTo>
                  <a:lnTo>
                    <a:pt x="32181" y="134302"/>
                  </a:lnTo>
                  <a:close/>
                </a:path>
                <a:path w="775969" h="167005">
                  <a:moveTo>
                    <a:pt x="743610" y="134302"/>
                  </a:moveTo>
                  <a:lnTo>
                    <a:pt x="32181" y="134302"/>
                  </a:lnTo>
                  <a:lnTo>
                    <a:pt x="32181" y="150368"/>
                  </a:lnTo>
                  <a:lnTo>
                    <a:pt x="743610" y="150368"/>
                  </a:lnTo>
                  <a:lnTo>
                    <a:pt x="743610" y="134302"/>
                  </a:lnTo>
                  <a:close/>
                </a:path>
                <a:path w="775969" h="167005">
                  <a:moveTo>
                    <a:pt x="743610" y="16065"/>
                  </a:moveTo>
                  <a:lnTo>
                    <a:pt x="743610" y="150368"/>
                  </a:lnTo>
                  <a:lnTo>
                    <a:pt x="759663" y="134302"/>
                  </a:lnTo>
                  <a:lnTo>
                    <a:pt x="775703" y="134302"/>
                  </a:lnTo>
                  <a:lnTo>
                    <a:pt x="775703" y="32219"/>
                  </a:lnTo>
                  <a:lnTo>
                    <a:pt x="759663" y="32219"/>
                  </a:lnTo>
                  <a:lnTo>
                    <a:pt x="743610" y="16065"/>
                  </a:lnTo>
                  <a:close/>
                </a:path>
                <a:path w="775969" h="167005">
                  <a:moveTo>
                    <a:pt x="775703" y="134302"/>
                  </a:moveTo>
                  <a:lnTo>
                    <a:pt x="759663" y="134302"/>
                  </a:lnTo>
                  <a:lnTo>
                    <a:pt x="743610" y="150368"/>
                  </a:lnTo>
                  <a:lnTo>
                    <a:pt x="775703" y="150368"/>
                  </a:lnTo>
                  <a:lnTo>
                    <a:pt x="775703" y="134302"/>
                  </a:lnTo>
                  <a:close/>
                </a:path>
                <a:path w="775969" h="167005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775969" h="167005">
                  <a:moveTo>
                    <a:pt x="743610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743610" y="32219"/>
                  </a:lnTo>
                  <a:lnTo>
                    <a:pt x="743610" y="16065"/>
                  </a:lnTo>
                  <a:close/>
                </a:path>
                <a:path w="775969" h="167005">
                  <a:moveTo>
                    <a:pt x="775703" y="16065"/>
                  </a:moveTo>
                  <a:lnTo>
                    <a:pt x="743610" y="16065"/>
                  </a:lnTo>
                  <a:lnTo>
                    <a:pt x="759663" y="32219"/>
                  </a:lnTo>
                  <a:lnTo>
                    <a:pt x="775703" y="32219"/>
                  </a:lnTo>
                  <a:lnTo>
                    <a:pt x="775703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49716" y="1690319"/>
              <a:ext cx="775970" cy="167005"/>
            </a:xfrm>
            <a:custGeom>
              <a:avLst/>
              <a:gdLst/>
              <a:ahLst/>
              <a:cxnLst/>
              <a:rect l="l" t="t" r="r" b="b"/>
              <a:pathLst>
                <a:path w="775969" h="167005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759663" y="0"/>
                  </a:lnTo>
                  <a:lnTo>
                    <a:pt x="768578" y="0"/>
                  </a:lnTo>
                  <a:lnTo>
                    <a:pt x="775703" y="7226"/>
                  </a:lnTo>
                  <a:lnTo>
                    <a:pt x="775703" y="16065"/>
                  </a:lnTo>
                  <a:lnTo>
                    <a:pt x="775703" y="150368"/>
                  </a:lnTo>
                  <a:lnTo>
                    <a:pt x="775703" y="159308"/>
                  </a:lnTo>
                  <a:lnTo>
                    <a:pt x="768578" y="166535"/>
                  </a:lnTo>
                  <a:lnTo>
                    <a:pt x="759663" y="166535"/>
                  </a:lnTo>
                  <a:lnTo>
                    <a:pt x="16040" y="166535"/>
                  </a:lnTo>
                  <a:lnTo>
                    <a:pt x="7213" y="166535"/>
                  </a:lnTo>
                  <a:lnTo>
                    <a:pt x="0" y="159308"/>
                  </a:lnTo>
                  <a:lnTo>
                    <a:pt x="0" y="150368"/>
                  </a:lnTo>
                  <a:lnTo>
                    <a:pt x="0" y="16065"/>
                  </a:lnTo>
                  <a:close/>
                </a:path>
                <a:path w="775969" h="167005">
                  <a:moveTo>
                    <a:pt x="32181" y="150368"/>
                  </a:moveTo>
                  <a:lnTo>
                    <a:pt x="16040" y="134302"/>
                  </a:lnTo>
                  <a:lnTo>
                    <a:pt x="759663" y="134302"/>
                  </a:lnTo>
                  <a:lnTo>
                    <a:pt x="743610" y="150368"/>
                  </a:lnTo>
                  <a:lnTo>
                    <a:pt x="743610" y="16065"/>
                  </a:lnTo>
                  <a:lnTo>
                    <a:pt x="759663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50368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317495" y="1858772"/>
            <a:ext cx="1384935" cy="291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100"/>
              </a:spcBef>
            </a:pPr>
            <a:r>
              <a:rPr sz="900" dirty="0">
                <a:latin typeface="LG Smart UI Regular" panose="020B0500000101010101" pitchFamily="50" charset="-127"/>
                <a:cs typeface="Gulim"/>
              </a:rPr>
              <a:t>Sign in</a:t>
            </a:r>
            <a:r>
              <a:rPr sz="90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110" dirty="0">
                <a:latin typeface="LG Smart UI Regular" panose="020B0500000101010101" pitchFamily="50" charset="-127"/>
                <a:cs typeface="Gulim"/>
              </a:rPr>
              <a:t>to</a:t>
            </a:r>
            <a:r>
              <a:rPr sz="900" spc="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dirty="0">
                <a:latin typeface="LG Smart UI Regular" panose="020B0500000101010101" pitchFamily="50" charset="-127"/>
                <a:cs typeface="Gulim"/>
              </a:rPr>
              <a:t>GitHub.com</a:t>
            </a:r>
            <a:r>
              <a:rPr sz="90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10" dirty="0">
                <a:latin typeface="LG Smart UI Regular" panose="020B0500000101010101" pitchFamily="50" charset="-127"/>
                <a:cs typeface="Gulim"/>
              </a:rPr>
              <a:t>을</a:t>
            </a:r>
            <a:r>
              <a:rPr sz="90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70" dirty="0">
                <a:latin typeface="LG Smart UI Regular" panose="020B0500000101010101" pitchFamily="50" charset="-127"/>
                <a:cs typeface="Gulim"/>
              </a:rPr>
              <a:t>누르고</a:t>
            </a:r>
            <a:r>
              <a:rPr sz="90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25" dirty="0">
                <a:latin typeface="LG Smart UI Regular" panose="020B0500000101010101" pitchFamily="50" charset="-127"/>
                <a:cs typeface="Gulim"/>
              </a:rPr>
              <a:t>로그인</a:t>
            </a:r>
            <a:endParaRPr sz="90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553C87B1-43BC-FDDD-60C8-77985563D4A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9527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 err="1"/>
              <a:t>깃허브</a:t>
            </a:r>
            <a:r>
              <a:rPr lang="ko-KR" altLang="en-US" sz="1850" spc="-10" dirty="0"/>
              <a:t> 데스크탑 설치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8254" y="761936"/>
            <a:ext cx="4885690" cy="2134235"/>
            <a:chOff x="258254" y="761936"/>
            <a:chExt cx="4885690" cy="21342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254" y="761936"/>
              <a:ext cx="1936889" cy="8334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1902" y="1354213"/>
              <a:ext cx="809625" cy="187960"/>
            </a:xfrm>
            <a:custGeom>
              <a:avLst/>
              <a:gdLst/>
              <a:ahLst/>
              <a:cxnLst/>
              <a:rect l="l" t="t" r="r" b="b"/>
              <a:pathLst>
                <a:path w="809625" h="187959">
                  <a:moveTo>
                    <a:pt x="801814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80505"/>
                  </a:lnTo>
                  <a:lnTo>
                    <a:pt x="7213" y="187629"/>
                  </a:lnTo>
                  <a:lnTo>
                    <a:pt x="801814" y="187629"/>
                  </a:lnTo>
                  <a:lnTo>
                    <a:pt x="809040" y="180505"/>
                  </a:lnTo>
                  <a:lnTo>
                    <a:pt x="809040" y="171564"/>
                  </a:lnTo>
                  <a:lnTo>
                    <a:pt x="32194" y="171564"/>
                  </a:lnTo>
                  <a:lnTo>
                    <a:pt x="16052" y="155498"/>
                  </a:lnTo>
                  <a:lnTo>
                    <a:pt x="32194" y="155498"/>
                  </a:lnTo>
                  <a:lnTo>
                    <a:pt x="32194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809040" y="16065"/>
                  </a:lnTo>
                  <a:lnTo>
                    <a:pt x="809040" y="7226"/>
                  </a:lnTo>
                  <a:lnTo>
                    <a:pt x="801814" y="0"/>
                  </a:lnTo>
                  <a:close/>
                </a:path>
                <a:path w="809625" h="187959">
                  <a:moveTo>
                    <a:pt x="32194" y="155498"/>
                  </a:moveTo>
                  <a:lnTo>
                    <a:pt x="16052" y="155498"/>
                  </a:lnTo>
                  <a:lnTo>
                    <a:pt x="32194" y="171564"/>
                  </a:lnTo>
                  <a:lnTo>
                    <a:pt x="32194" y="155498"/>
                  </a:lnTo>
                  <a:close/>
                </a:path>
                <a:path w="809625" h="187959">
                  <a:moveTo>
                    <a:pt x="776846" y="155498"/>
                  </a:moveTo>
                  <a:lnTo>
                    <a:pt x="32194" y="155498"/>
                  </a:lnTo>
                  <a:lnTo>
                    <a:pt x="32194" y="171564"/>
                  </a:lnTo>
                  <a:lnTo>
                    <a:pt x="776846" y="171564"/>
                  </a:lnTo>
                  <a:lnTo>
                    <a:pt x="776846" y="155498"/>
                  </a:lnTo>
                  <a:close/>
                </a:path>
                <a:path w="809625" h="187959">
                  <a:moveTo>
                    <a:pt x="776846" y="16065"/>
                  </a:moveTo>
                  <a:lnTo>
                    <a:pt x="776846" y="171564"/>
                  </a:lnTo>
                  <a:lnTo>
                    <a:pt x="792988" y="155498"/>
                  </a:lnTo>
                  <a:lnTo>
                    <a:pt x="809040" y="155498"/>
                  </a:lnTo>
                  <a:lnTo>
                    <a:pt x="809040" y="32219"/>
                  </a:lnTo>
                  <a:lnTo>
                    <a:pt x="792988" y="32219"/>
                  </a:lnTo>
                  <a:lnTo>
                    <a:pt x="776846" y="16065"/>
                  </a:lnTo>
                  <a:close/>
                </a:path>
                <a:path w="809625" h="187959">
                  <a:moveTo>
                    <a:pt x="809040" y="155498"/>
                  </a:moveTo>
                  <a:lnTo>
                    <a:pt x="792988" y="155498"/>
                  </a:lnTo>
                  <a:lnTo>
                    <a:pt x="776846" y="171564"/>
                  </a:lnTo>
                  <a:lnTo>
                    <a:pt x="809040" y="171564"/>
                  </a:lnTo>
                  <a:lnTo>
                    <a:pt x="809040" y="155498"/>
                  </a:lnTo>
                  <a:close/>
                </a:path>
                <a:path w="809625" h="187959">
                  <a:moveTo>
                    <a:pt x="32194" y="16065"/>
                  </a:moveTo>
                  <a:lnTo>
                    <a:pt x="16052" y="32219"/>
                  </a:lnTo>
                  <a:lnTo>
                    <a:pt x="32194" y="32219"/>
                  </a:lnTo>
                  <a:lnTo>
                    <a:pt x="32194" y="16065"/>
                  </a:lnTo>
                  <a:close/>
                </a:path>
                <a:path w="809625" h="187959">
                  <a:moveTo>
                    <a:pt x="776846" y="16065"/>
                  </a:moveTo>
                  <a:lnTo>
                    <a:pt x="32194" y="16065"/>
                  </a:lnTo>
                  <a:lnTo>
                    <a:pt x="32194" y="32219"/>
                  </a:lnTo>
                  <a:lnTo>
                    <a:pt x="776846" y="32219"/>
                  </a:lnTo>
                  <a:lnTo>
                    <a:pt x="776846" y="16065"/>
                  </a:lnTo>
                  <a:close/>
                </a:path>
                <a:path w="809625" h="187959">
                  <a:moveTo>
                    <a:pt x="809040" y="16065"/>
                  </a:moveTo>
                  <a:lnTo>
                    <a:pt x="776846" y="16065"/>
                  </a:lnTo>
                  <a:lnTo>
                    <a:pt x="792988" y="32219"/>
                  </a:lnTo>
                  <a:lnTo>
                    <a:pt x="809040" y="32219"/>
                  </a:lnTo>
                  <a:lnTo>
                    <a:pt x="809040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1902" y="1354213"/>
              <a:ext cx="809625" cy="187960"/>
            </a:xfrm>
            <a:custGeom>
              <a:avLst/>
              <a:gdLst/>
              <a:ahLst/>
              <a:cxnLst/>
              <a:rect l="l" t="t" r="r" b="b"/>
              <a:pathLst>
                <a:path w="809625" h="187959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52" y="0"/>
                  </a:lnTo>
                  <a:lnTo>
                    <a:pt x="792988" y="0"/>
                  </a:lnTo>
                  <a:lnTo>
                    <a:pt x="801814" y="0"/>
                  </a:lnTo>
                  <a:lnTo>
                    <a:pt x="809040" y="7226"/>
                  </a:lnTo>
                  <a:lnTo>
                    <a:pt x="809040" y="16065"/>
                  </a:lnTo>
                  <a:lnTo>
                    <a:pt x="809040" y="171564"/>
                  </a:lnTo>
                  <a:lnTo>
                    <a:pt x="809040" y="180505"/>
                  </a:lnTo>
                  <a:lnTo>
                    <a:pt x="801814" y="187629"/>
                  </a:lnTo>
                  <a:lnTo>
                    <a:pt x="792988" y="187629"/>
                  </a:lnTo>
                  <a:lnTo>
                    <a:pt x="16052" y="187629"/>
                  </a:lnTo>
                  <a:lnTo>
                    <a:pt x="7213" y="187629"/>
                  </a:lnTo>
                  <a:lnTo>
                    <a:pt x="0" y="180505"/>
                  </a:lnTo>
                  <a:lnTo>
                    <a:pt x="0" y="171564"/>
                  </a:lnTo>
                  <a:lnTo>
                    <a:pt x="0" y="16065"/>
                  </a:lnTo>
                  <a:close/>
                </a:path>
                <a:path w="809625" h="187959">
                  <a:moveTo>
                    <a:pt x="32194" y="171564"/>
                  </a:moveTo>
                  <a:lnTo>
                    <a:pt x="16052" y="155498"/>
                  </a:lnTo>
                  <a:lnTo>
                    <a:pt x="792988" y="155498"/>
                  </a:lnTo>
                  <a:lnTo>
                    <a:pt x="776846" y="171564"/>
                  </a:lnTo>
                  <a:lnTo>
                    <a:pt x="776846" y="16065"/>
                  </a:lnTo>
                  <a:lnTo>
                    <a:pt x="792988" y="32219"/>
                  </a:lnTo>
                  <a:lnTo>
                    <a:pt x="16052" y="32219"/>
                  </a:lnTo>
                  <a:lnTo>
                    <a:pt x="32194" y="16065"/>
                  </a:lnTo>
                  <a:lnTo>
                    <a:pt x="32194" y="171564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5395" y="847102"/>
              <a:ext cx="2968104" cy="20484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2426" y="2168906"/>
              <a:ext cx="240880" cy="1504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28319" y="1669795"/>
            <a:ext cx="1319530" cy="28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100"/>
              </a:spcBef>
            </a:pPr>
            <a:r>
              <a:rPr sz="900" spc="-150" dirty="0">
                <a:latin typeface="LG Smart UI Regular" panose="020B0500000101010101" pitchFamily="50" charset="-127"/>
                <a:cs typeface="Gulim"/>
              </a:rPr>
              <a:t>로그인을</a:t>
            </a:r>
            <a:r>
              <a:rPr sz="90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85" dirty="0">
                <a:latin typeface="LG Smart UI Regular" panose="020B0500000101010101" pitchFamily="50" charset="-127"/>
                <a:cs typeface="Gulim"/>
              </a:rPr>
              <a:t>마치면</a:t>
            </a:r>
            <a:r>
              <a:rPr sz="90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14" dirty="0">
                <a:latin typeface="LG Smart UI Regular" panose="020B0500000101010101" pitchFamily="50" charset="-127"/>
                <a:cs typeface="Gulim"/>
              </a:rPr>
              <a:t>위쪽과</a:t>
            </a:r>
            <a:r>
              <a:rPr sz="90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10" dirty="0">
                <a:latin typeface="LG Smart UI Regular" panose="020B0500000101010101" pitchFamily="50" charset="-127"/>
                <a:cs typeface="Gulim"/>
              </a:rPr>
              <a:t>같은</a:t>
            </a:r>
            <a:r>
              <a:rPr sz="900" spc="-95" dirty="0">
                <a:latin typeface="LG Smart UI Regular" panose="020B0500000101010101" pitchFamily="50" charset="-127"/>
                <a:cs typeface="Gulim"/>
              </a:rPr>
              <a:t> 창이</a:t>
            </a:r>
            <a:r>
              <a:rPr sz="90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30" dirty="0">
                <a:latin typeface="LG Smart UI Regular" panose="020B0500000101010101" pitchFamily="50" charset="-127"/>
                <a:cs typeface="Gulim"/>
              </a:rPr>
              <a:t>뜨고,</a:t>
            </a:r>
            <a:r>
              <a:rPr sz="90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95" dirty="0">
                <a:latin typeface="LG Smart UI Regular" panose="020B0500000101010101" pitchFamily="50" charset="-127"/>
                <a:cs typeface="Gulim"/>
              </a:rPr>
              <a:t>열기</a:t>
            </a:r>
            <a:r>
              <a:rPr sz="90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30" dirty="0">
                <a:latin typeface="LG Smart UI Regular" panose="020B0500000101010101" pitchFamily="50" charset="-127"/>
                <a:cs typeface="Gulim"/>
              </a:rPr>
              <a:t>버튼</a:t>
            </a:r>
            <a:r>
              <a:rPr sz="90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25" dirty="0">
                <a:latin typeface="LG Smart UI Regular" panose="020B0500000101010101" pitchFamily="50" charset="-127"/>
                <a:cs typeface="Gulim"/>
              </a:rPr>
              <a:t>클릭</a:t>
            </a:r>
            <a:endParaRPr sz="90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988" y="2152904"/>
            <a:ext cx="807085" cy="15581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130" dirty="0">
                <a:latin typeface="LG Smart UI Regular" panose="020B0500000101010101" pitchFamily="50" charset="-127"/>
                <a:cs typeface="Gulim"/>
              </a:rPr>
              <a:t>바로</a:t>
            </a:r>
            <a:r>
              <a:rPr sz="90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dirty="0">
                <a:latin typeface="LG Smart UI Regular" panose="020B0500000101010101" pitchFamily="50" charset="-127"/>
                <a:cs typeface="Gulim"/>
              </a:rPr>
              <a:t>Finish</a:t>
            </a:r>
            <a:r>
              <a:rPr sz="90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70" dirty="0">
                <a:latin typeface="LG Smart UI Regular" panose="020B0500000101010101" pitchFamily="50" charset="-127"/>
                <a:cs typeface="Gulim"/>
              </a:rPr>
              <a:t>클릭</a:t>
            </a:r>
            <a:endParaRPr sz="90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B5723027-D429-76F3-7F2F-FF50A7FBA0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4861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spc="-10" dirty="0" err="1">
                <a:latin typeface="LG Smart UI Regular" panose="020B0500000101010101" pitchFamily="50" charset="-127"/>
              </a:rPr>
              <a:t>깃허브</a:t>
            </a:r>
            <a:r>
              <a:rPr lang="ko-KR" altLang="en-US" sz="1850" spc="-10" dirty="0">
                <a:latin typeface="LG Smart UI Regular" panose="020B0500000101010101" pitchFamily="50" charset="-127"/>
              </a:rPr>
              <a:t> 데스크탑 로그인 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188" y="653288"/>
            <a:ext cx="1764664" cy="2895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100"/>
              </a:spcBef>
            </a:pPr>
            <a:r>
              <a:rPr sz="900" u="sng" spc="-10" dirty="0">
                <a:solidFill>
                  <a:srgbClr val="4A45FF"/>
                </a:solidFill>
                <a:uFill>
                  <a:solidFill>
                    <a:srgbClr val="4A45FF"/>
                  </a:solidFill>
                </a:uFill>
                <a:hlinkClick r:id="rId2"/>
              </a:rPr>
              <a:t>https://code.visualstudio.com</a:t>
            </a:r>
            <a:r>
              <a:rPr sz="900" u="sng" spc="-10" dirty="0">
                <a:solidFill>
                  <a:srgbClr val="4A45FF"/>
                </a:solidFill>
                <a:uFill>
                  <a:solidFill>
                    <a:srgbClr val="4A45FF"/>
                  </a:solidFill>
                </a:uFill>
              </a:rPr>
              <a:t>/</a:t>
            </a:r>
            <a:r>
              <a:rPr sz="900" spc="500" dirty="0">
                <a:solidFill>
                  <a:srgbClr val="4A45FF"/>
                </a:solidFill>
              </a:rPr>
              <a:t> </a:t>
            </a:r>
            <a:r>
              <a:rPr sz="900" spc="-70" dirty="0"/>
              <a:t>위</a:t>
            </a:r>
            <a:r>
              <a:rPr sz="900" spc="-55" dirty="0"/>
              <a:t> </a:t>
            </a:r>
            <a:r>
              <a:rPr sz="900" spc="-180" dirty="0"/>
              <a:t>주소로</a:t>
            </a:r>
            <a:r>
              <a:rPr sz="900" spc="-45" dirty="0"/>
              <a:t> </a:t>
            </a:r>
            <a:r>
              <a:rPr sz="900" spc="-95" dirty="0"/>
              <a:t>접속해서</a:t>
            </a:r>
            <a:r>
              <a:rPr sz="900" spc="-50" dirty="0"/>
              <a:t> </a:t>
            </a:r>
            <a:r>
              <a:rPr sz="900" spc="-130" dirty="0"/>
              <a:t>다운</a:t>
            </a:r>
            <a:r>
              <a:rPr sz="900" spc="-45" dirty="0"/>
              <a:t> </a:t>
            </a:r>
            <a:r>
              <a:rPr sz="900" spc="-90" dirty="0"/>
              <a:t>및</a:t>
            </a:r>
            <a:r>
              <a:rPr sz="900" spc="-50" dirty="0"/>
              <a:t> </a:t>
            </a:r>
            <a:r>
              <a:rPr sz="900" spc="-25" dirty="0"/>
              <a:t>설치</a:t>
            </a:r>
            <a:endParaRPr sz="900" dirty="0"/>
          </a:p>
        </p:txBody>
      </p:sp>
      <p:grpSp>
        <p:nvGrpSpPr>
          <p:cNvPr id="4" name="object 4"/>
          <p:cNvGrpSpPr/>
          <p:nvPr/>
        </p:nvGrpSpPr>
        <p:grpSpPr>
          <a:xfrm>
            <a:off x="375221" y="1066101"/>
            <a:ext cx="1627505" cy="1657985"/>
            <a:chOff x="375221" y="1066101"/>
            <a:chExt cx="1627505" cy="16579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221" y="1066101"/>
              <a:ext cx="1626997" cy="16577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7938" y="1830235"/>
              <a:ext cx="1128395" cy="317500"/>
            </a:xfrm>
            <a:custGeom>
              <a:avLst/>
              <a:gdLst/>
              <a:ahLst/>
              <a:cxnLst/>
              <a:rect l="l" t="t" r="r" b="b"/>
              <a:pathLst>
                <a:path w="1128395" h="317500">
                  <a:moveTo>
                    <a:pt x="1120927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309867"/>
                  </a:lnTo>
                  <a:lnTo>
                    <a:pt x="7213" y="317093"/>
                  </a:lnTo>
                  <a:lnTo>
                    <a:pt x="1120927" y="317093"/>
                  </a:lnTo>
                  <a:lnTo>
                    <a:pt x="1128140" y="309867"/>
                  </a:lnTo>
                  <a:lnTo>
                    <a:pt x="1128140" y="300939"/>
                  </a:lnTo>
                  <a:lnTo>
                    <a:pt x="32181" y="300939"/>
                  </a:lnTo>
                  <a:lnTo>
                    <a:pt x="16040" y="284873"/>
                  </a:lnTo>
                  <a:lnTo>
                    <a:pt x="32181" y="284873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1128140" y="16065"/>
                  </a:lnTo>
                  <a:lnTo>
                    <a:pt x="1128140" y="7226"/>
                  </a:lnTo>
                  <a:lnTo>
                    <a:pt x="1120927" y="0"/>
                  </a:lnTo>
                  <a:close/>
                </a:path>
                <a:path w="1128395" h="317500">
                  <a:moveTo>
                    <a:pt x="32181" y="284873"/>
                  </a:moveTo>
                  <a:lnTo>
                    <a:pt x="16040" y="284873"/>
                  </a:lnTo>
                  <a:lnTo>
                    <a:pt x="32181" y="300939"/>
                  </a:lnTo>
                  <a:lnTo>
                    <a:pt x="32181" y="284873"/>
                  </a:lnTo>
                  <a:close/>
                </a:path>
                <a:path w="1128395" h="317500">
                  <a:moveTo>
                    <a:pt x="1095959" y="284873"/>
                  </a:moveTo>
                  <a:lnTo>
                    <a:pt x="32181" y="284873"/>
                  </a:lnTo>
                  <a:lnTo>
                    <a:pt x="32181" y="300939"/>
                  </a:lnTo>
                  <a:lnTo>
                    <a:pt x="1095959" y="300939"/>
                  </a:lnTo>
                  <a:lnTo>
                    <a:pt x="1095959" y="284873"/>
                  </a:lnTo>
                  <a:close/>
                </a:path>
                <a:path w="1128395" h="317500">
                  <a:moveTo>
                    <a:pt x="1095959" y="16065"/>
                  </a:moveTo>
                  <a:lnTo>
                    <a:pt x="1095959" y="300939"/>
                  </a:lnTo>
                  <a:lnTo>
                    <a:pt x="1111999" y="284873"/>
                  </a:lnTo>
                  <a:lnTo>
                    <a:pt x="1128140" y="284873"/>
                  </a:lnTo>
                  <a:lnTo>
                    <a:pt x="1128140" y="32219"/>
                  </a:lnTo>
                  <a:lnTo>
                    <a:pt x="1111999" y="32219"/>
                  </a:lnTo>
                  <a:lnTo>
                    <a:pt x="1095959" y="16065"/>
                  </a:lnTo>
                  <a:close/>
                </a:path>
                <a:path w="1128395" h="317500">
                  <a:moveTo>
                    <a:pt x="1128140" y="284873"/>
                  </a:moveTo>
                  <a:lnTo>
                    <a:pt x="1111999" y="284873"/>
                  </a:lnTo>
                  <a:lnTo>
                    <a:pt x="1095959" y="300939"/>
                  </a:lnTo>
                  <a:lnTo>
                    <a:pt x="1128140" y="300939"/>
                  </a:lnTo>
                  <a:lnTo>
                    <a:pt x="1128140" y="284873"/>
                  </a:lnTo>
                  <a:close/>
                </a:path>
                <a:path w="1128395" h="317500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1128395" h="317500">
                  <a:moveTo>
                    <a:pt x="1095959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1095959" y="32219"/>
                  </a:lnTo>
                  <a:lnTo>
                    <a:pt x="1095959" y="16065"/>
                  </a:lnTo>
                  <a:close/>
                </a:path>
                <a:path w="1128395" h="317500">
                  <a:moveTo>
                    <a:pt x="1128140" y="16065"/>
                  </a:moveTo>
                  <a:lnTo>
                    <a:pt x="1095959" y="16065"/>
                  </a:lnTo>
                  <a:lnTo>
                    <a:pt x="1111999" y="32219"/>
                  </a:lnTo>
                  <a:lnTo>
                    <a:pt x="1128140" y="32219"/>
                  </a:lnTo>
                  <a:lnTo>
                    <a:pt x="1128140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7938" y="1830235"/>
              <a:ext cx="1128395" cy="317500"/>
            </a:xfrm>
            <a:custGeom>
              <a:avLst/>
              <a:gdLst/>
              <a:ahLst/>
              <a:cxnLst/>
              <a:rect l="l" t="t" r="r" b="b"/>
              <a:pathLst>
                <a:path w="1128395" h="317500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1111999" y="0"/>
                  </a:lnTo>
                  <a:lnTo>
                    <a:pt x="1120927" y="0"/>
                  </a:lnTo>
                  <a:lnTo>
                    <a:pt x="1128140" y="7226"/>
                  </a:lnTo>
                  <a:lnTo>
                    <a:pt x="1128140" y="16065"/>
                  </a:lnTo>
                  <a:lnTo>
                    <a:pt x="1128140" y="300939"/>
                  </a:lnTo>
                  <a:lnTo>
                    <a:pt x="1128140" y="309867"/>
                  </a:lnTo>
                  <a:lnTo>
                    <a:pt x="1120927" y="317093"/>
                  </a:lnTo>
                  <a:lnTo>
                    <a:pt x="1111999" y="317093"/>
                  </a:lnTo>
                  <a:lnTo>
                    <a:pt x="16040" y="317093"/>
                  </a:lnTo>
                  <a:lnTo>
                    <a:pt x="7213" y="317093"/>
                  </a:lnTo>
                  <a:lnTo>
                    <a:pt x="0" y="309867"/>
                  </a:lnTo>
                  <a:lnTo>
                    <a:pt x="0" y="300939"/>
                  </a:lnTo>
                  <a:lnTo>
                    <a:pt x="0" y="16065"/>
                  </a:lnTo>
                  <a:close/>
                </a:path>
                <a:path w="1128395" h="317500">
                  <a:moveTo>
                    <a:pt x="32181" y="300939"/>
                  </a:moveTo>
                  <a:lnTo>
                    <a:pt x="16040" y="284873"/>
                  </a:lnTo>
                  <a:lnTo>
                    <a:pt x="1111999" y="284873"/>
                  </a:lnTo>
                  <a:lnTo>
                    <a:pt x="1095959" y="300939"/>
                  </a:lnTo>
                  <a:lnTo>
                    <a:pt x="1095959" y="16065"/>
                  </a:lnTo>
                  <a:lnTo>
                    <a:pt x="1111999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300939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3901" y="816686"/>
            <a:ext cx="2403271" cy="18660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604007" y="2128520"/>
            <a:ext cx="1071880" cy="291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100"/>
              </a:spcBef>
            </a:pPr>
            <a:r>
              <a:rPr sz="900" spc="-140" dirty="0">
                <a:latin typeface="LG Smart UI Regular" panose="020B0500000101010101" pitchFamily="50" charset="-127"/>
                <a:cs typeface="Gulim"/>
              </a:rPr>
              <a:t>기본</a:t>
            </a:r>
            <a:r>
              <a:rPr sz="90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05" dirty="0">
                <a:latin typeface="LG Smart UI Regular" panose="020B0500000101010101" pitchFamily="50" charset="-127"/>
                <a:cs typeface="Gulim"/>
              </a:rPr>
              <a:t>선택되어있는대로</a:t>
            </a:r>
            <a:r>
              <a:rPr sz="90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100" dirty="0">
                <a:latin typeface="LG Smart UI Regular" panose="020B0500000101010101" pitchFamily="50" charset="-127"/>
                <a:cs typeface="Gulim"/>
              </a:rPr>
              <a:t>설치해도</a:t>
            </a:r>
            <a:r>
              <a:rPr sz="90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900" spc="-50" dirty="0">
                <a:latin typeface="LG Smart UI Regular" panose="020B0500000101010101" pitchFamily="50" charset="-127"/>
                <a:cs typeface="Gulim"/>
              </a:rPr>
              <a:t>됨</a:t>
            </a:r>
            <a:endParaRPr sz="90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AA81715-20CF-D768-DB83-CB02E08413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/>
              <a:t>VS Code </a:t>
            </a:r>
            <a:r>
              <a:rPr lang="ko-KR" altLang="en-US" sz="1850" dirty="0"/>
              <a:t>설치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23" y="613411"/>
            <a:ext cx="5142230" cy="1977389"/>
            <a:chOff x="1523" y="459295"/>
            <a:chExt cx="5142230" cy="197738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459295"/>
              <a:ext cx="2863570" cy="19710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6758" y="1262964"/>
              <a:ext cx="1288415" cy="221615"/>
            </a:xfrm>
            <a:custGeom>
              <a:avLst/>
              <a:gdLst/>
              <a:ahLst/>
              <a:cxnLst/>
              <a:rect l="l" t="t" r="r" b="b"/>
              <a:pathLst>
                <a:path w="1288415" h="221615">
                  <a:moveTo>
                    <a:pt x="1280998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213956"/>
                  </a:lnTo>
                  <a:lnTo>
                    <a:pt x="7213" y="221183"/>
                  </a:lnTo>
                  <a:lnTo>
                    <a:pt x="1280998" y="221183"/>
                  </a:lnTo>
                  <a:lnTo>
                    <a:pt x="1288224" y="213956"/>
                  </a:lnTo>
                  <a:lnTo>
                    <a:pt x="1288224" y="205117"/>
                  </a:lnTo>
                  <a:lnTo>
                    <a:pt x="32181" y="205117"/>
                  </a:lnTo>
                  <a:lnTo>
                    <a:pt x="16040" y="188963"/>
                  </a:lnTo>
                  <a:lnTo>
                    <a:pt x="32181" y="188963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1288224" y="16065"/>
                  </a:lnTo>
                  <a:lnTo>
                    <a:pt x="1288224" y="7226"/>
                  </a:lnTo>
                  <a:lnTo>
                    <a:pt x="1280998" y="0"/>
                  </a:lnTo>
                  <a:close/>
                </a:path>
                <a:path w="1288415" h="221615">
                  <a:moveTo>
                    <a:pt x="32181" y="188963"/>
                  </a:moveTo>
                  <a:lnTo>
                    <a:pt x="16040" y="188963"/>
                  </a:lnTo>
                  <a:lnTo>
                    <a:pt x="32181" y="205117"/>
                  </a:lnTo>
                  <a:lnTo>
                    <a:pt x="32181" y="188963"/>
                  </a:lnTo>
                  <a:close/>
                </a:path>
                <a:path w="1288415" h="221615">
                  <a:moveTo>
                    <a:pt x="1256030" y="188963"/>
                  </a:moveTo>
                  <a:lnTo>
                    <a:pt x="32181" y="188963"/>
                  </a:lnTo>
                  <a:lnTo>
                    <a:pt x="32181" y="205117"/>
                  </a:lnTo>
                  <a:lnTo>
                    <a:pt x="1256030" y="205117"/>
                  </a:lnTo>
                  <a:lnTo>
                    <a:pt x="1256030" y="188963"/>
                  </a:lnTo>
                  <a:close/>
                </a:path>
                <a:path w="1288415" h="221615">
                  <a:moveTo>
                    <a:pt x="1256030" y="16065"/>
                  </a:moveTo>
                  <a:lnTo>
                    <a:pt x="1256030" y="205117"/>
                  </a:lnTo>
                  <a:lnTo>
                    <a:pt x="1272171" y="188963"/>
                  </a:lnTo>
                  <a:lnTo>
                    <a:pt x="1288224" y="188963"/>
                  </a:lnTo>
                  <a:lnTo>
                    <a:pt x="1288224" y="32219"/>
                  </a:lnTo>
                  <a:lnTo>
                    <a:pt x="1272171" y="32219"/>
                  </a:lnTo>
                  <a:lnTo>
                    <a:pt x="1256030" y="16065"/>
                  </a:lnTo>
                  <a:close/>
                </a:path>
                <a:path w="1288415" h="221615">
                  <a:moveTo>
                    <a:pt x="1288224" y="188963"/>
                  </a:moveTo>
                  <a:lnTo>
                    <a:pt x="1272171" y="188963"/>
                  </a:lnTo>
                  <a:lnTo>
                    <a:pt x="1256030" y="205117"/>
                  </a:lnTo>
                  <a:lnTo>
                    <a:pt x="1288224" y="205117"/>
                  </a:lnTo>
                  <a:lnTo>
                    <a:pt x="1288224" y="188963"/>
                  </a:lnTo>
                  <a:close/>
                </a:path>
                <a:path w="1288415" h="221615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1288415" h="221615">
                  <a:moveTo>
                    <a:pt x="1256030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1256030" y="32219"/>
                  </a:lnTo>
                  <a:lnTo>
                    <a:pt x="1256030" y="16065"/>
                  </a:lnTo>
                  <a:close/>
                </a:path>
                <a:path w="1288415" h="221615">
                  <a:moveTo>
                    <a:pt x="1288224" y="16065"/>
                  </a:moveTo>
                  <a:lnTo>
                    <a:pt x="1256030" y="16065"/>
                  </a:lnTo>
                  <a:lnTo>
                    <a:pt x="1272171" y="32219"/>
                  </a:lnTo>
                  <a:lnTo>
                    <a:pt x="1288224" y="32219"/>
                  </a:lnTo>
                  <a:lnTo>
                    <a:pt x="1288224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758" y="1262964"/>
              <a:ext cx="1288415" cy="221615"/>
            </a:xfrm>
            <a:custGeom>
              <a:avLst/>
              <a:gdLst/>
              <a:ahLst/>
              <a:cxnLst/>
              <a:rect l="l" t="t" r="r" b="b"/>
              <a:pathLst>
                <a:path w="1288415" h="221615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1272171" y="0"/>
                  </a:lnTo>
                  <a:lnTo>
                    <a:pt x="1280998" y="0"/>
                  </a:lnTo>
                  <a:lnTo>
                    <a:pt x="1288224" y="7226"/>
                  </a:lnTo>
                  <a:lnTo>
                    <a:pt x="1288224" y="16065"/>
                  </a:lnTo>
                  <a:lnTo>
                    <a:pt x="1288224" y="205117"/>
                  </a:lnTo>
                  <a:lnTo>
                    <a:pt x="1288224" y="213956"/>
                  </a:lnTo>
                  <a:lnTo>
                    <a:pt x="1280998" y="221183"/>
                  </a:lnTo>
                  <a:lnTo>
                    <a:pt x="1272171" y="221183"/>
                  </a:lnTo>
                  <a:lnTo>
                    <a:pt x="16040" y="221183"/>
                  </a:lnTo>
                  <a:lnTo>
                    <a:pt x="7213" y="221183"/>
                  </a:lnTo>
                  <a:lnTo>
                    <a:pt x="0" y="213956"/>
                  </a:lnTo>
                  <a:lnTo>
                    <a:pt x="0" y="205117"/>
                  </a:lnTo>
                  <a:lnTo>
                    <a:pt x="0" y="16065"/>
                  </a:lnTo>
                  <a:close/>
                </a:path>
                <a:path w="1288415" h="221615">
                  <a:moveTo>
                    <a:pt x="32181" y="205117"/>
                  </a:moveTo>
                  <a:lnTo>
                    <a:pt x="16040" y="188963"/>
                  </a:lnTo>
                  <a:lnTo>
                    <a:pt x="1272171" y="188963"/>
                  </a:lnTo>
                  <a:lnTo>
                    <a:pt x="1256030" y="205117"/>
                  </a:lnTo>
                  <a:lnTo>
                    <a:pt x="1256030" y="16065"/>
                  </a:lnTo>
                  <a:lnTo>
                    <a:pt x="127217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205117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0221" y="459295"/>
              <a:ext cx="2863278" cy="19770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40607" y="2038680"/>
              <a:ext cx="398780" cy="129539"/>
            </a:xfrm>
            <a:custGeom>
              <a:avLst/>
              <a:gdLst/>
              <a:ahLst/>
              <a:cxnLst/>
              <a:rect l="l" t="t" r="r" b="b"/>
              <a:pathLst>
                <a:path w="398779" h="129539">
                  <a:moveTo>
                    <a:pt x="391744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22046"/>
                  </a:lnTo>
                  <a:lnTo>
                    <a:pt x="7213" y="129082"/>
                  </a:lnTo>
                  <a:lnTo>
                    <a:pt x="391744" y="129082"/>
                  </a:lnTo>
                  <a:lnTo>
                    <a:pt x="398767" y="122046"/>
                  </a:lnTo>
                  <a:lnTo>
                    <a:pt x="398767" y="113118"/>
                  </a:lnTo>
                  <a:lnTo>
                    <a:pt x="32092" y="113118"/>
                  </a:lnTo>
                  <a:lnTo>
                    <a:pt x="15951" y="96964"/>
                  </a:lnTo>
                  <a:lnTo>
                    <a:pt x="32092" y="96964"/>
                  </a:lnTo>
                  <a:lnTo>
                    <a:pt x="32092" y="32130"/>
                  </a:lnTo>
                  <a:lnTo>
                    <a:pt x="15951" y="32130"/>
                  </a:lnTo>
                  <a:lnTo>
                    <a:pt x="32092" y="15976"/>
                  </a:lnTo>
                  <a:lnTo>
                    <a:pt x="398767" y="15976"/>
                  </a:lnTo>
                  <a:lnTo>
                    <a:pt x="398767" y="7226"/>
                  </a:lnTo>
                  <a:lnTo>
                    <a:pt x="391744" y="0"/>
                  </a:lnTo>
                  <a:close/>
                </a:path>
                <a:path w="398779" h="129539">
                  <a:moveTo>
                    <a:pt x="32092" y="96964"/>
                  </a:moveTo>
                  <a:lnTo>
                    <a:pt x="15951" y="96964"/>
                  </a:lnTo>
                  <a:lnTo>
                    <a:pt x="32092" y="113118"/>
                  </a:lnTo>
                  <a:lnTo>
                    <a:pt x="32092" y="96964"/>
                  </a:lnTo>
                  <a:close/>
                </a:path>
                <a:path w="398779" h="129539">
                  <a:moveTo>
                    <a:pt x="366674" y="96964"/>
                  </a:moveTo>
                  <a:lnTo>
                    <a:pt x="32092" y="96964"/>
                  </a:lnTo>
                  <a:lnTo>
                    <a:pt x="32092" y="113118"/>
                  </a:lnTo>
                  <a:lnTo>
                    <a:pt x="366674" y="113118"/>
                  </a:lnTo>
                  <a:lnTo>
                    <a:pt x="366674" y="96964"/>
                  </a:lnTo>
                  <a:close/>
                </a:path>
                <a:path w="398779" h="129539">
                  <a:moveTo>
                    <a:pt x="366674" y="15976"/>
                  </a:moveTo>
                  <a:lnTo>
                    <a:pt x="366674" y="113118"/>
                  </a:lnTo>
                  <a:lnTo>
                    <a:pt x="382816" y="96964"/>
                  </a:lnTo>
                  <a:lnTo>
                    <a:pt x="398767" y="96964"/>
                  </a:lnTo>
                  <a:lnTo>
                    <a:pt x="398767" y="32130"/>
                  </a:lnTo>
                  <a:lnTo>
                    <a:pt x="382816" y="32130"/>
                  </a:lnTo>
                  <a:lnTo>
                    <a:pt x="366674" y="15976"/>
                  </a:lnTo>
                  <a:close/>
                </a:path>
                <a:path w="398779" h="129539">
                  <a:moveTo>
                    <a:pt x="398767" y="96964"/>
                  </a:moveTo>
                  <a:lnTo>
                    <a:pt x="382816" y="96964"/>
                  </a:lnTo>
                  <a:lnTo>
                    <a:pt x="366674" y="113118"/>
                  </a:lnTo>
                  <a:lnTo>
                    <a:pt x="398767" y="113118"/>
                  </a:lnTo>
                  <a:lnTo>
                    <a:pt x="398767" y="96964"/>
                  </a:lnTo>
                  <a:close/>
                </a:path>
                <a:path w="398779" h="129539">
                  <a:moveTo>
                    <a:pt x="32092" y="15976"/>
                  </a:moveTo>
                  <a:lnTo>
                    <a:pt x="15951" y="32130"/>
                  </a:lnTo>
                  <a:lnTo>
                    <a:pt x="32092" y="32130"/>
                  </a:lnTo>
                  <a:lnTo>
                    <a:pt x="32092" y="15976"/>
                  </a:lnTo>
                  <a:close/>
                </a:path>
                <a:path w="398779" h="129539">
                  <a:moveTo>
                    <a:pt x="366674" y="15976"/>
                  </a:moveTo>
                  <a:lnTo>
                    <a:pt x="32092" y="15976"/>
                  </a:lnTo>
                  <a:lnTo>
                    <a:pt x="32092" y="32130"/>
                  </a:lnTo>
                  <a:lnTo>
                    <a:pt x="366674" y="32130"/>
                  </a:lnTo>
                  <a:lnTo>
                    <a:pt x="366674" y="15976"/>
                  </a:lnTo>
                  <a:close/>
                </a:path>
                <a:path w="398779" h="129539">
                  <a:moveTo>
                    <a:pt x="398767" y="15976"/>
                  </a:moveTo>
                  <a:lnTo>
                    <a:pt x="366674" y="15976"/>
                  </a:lnTo>
                  <a:lnTo>
                    <a:pt x="382816" y="32130"/>
                  </a:lnTo>
                  <a:lnTo>
                    <a:pt x="398767" y="32130"/>
                  </a:lnTo>
                  <a:lnTo>
                    <a:pt x="398767" y="159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40607" y="2038680"/>
              <a:ext cx="398780" cy="129539"/>
            </a:xfrm>
            <a:custGeom>
              <a:avLst/>
              <a:gdLst/>
              <a:ahLst/>
              <a:cxnLst/>
              <a:rect l="l" t="t" r="r" b="b"/>
              <a:pathLst>
                <a:path w="398779" h="129539">
                  <a:moveTo>
                    <a:pt x="0" y="15976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382816" y="0"/>
                  </a:lnTo>
                  <a:lnTo>
                    <a:pt x="391744" y="0"/>
                  </a:lnTo>
                  <a:lnTo>
                    <a:pt x="398767" y="7226"/>
                  </a:lnTo>
                  <a:lnTo>
                    <a:pt x="398767" y="15976"/>
                  </a:lnTo>
                  <a:lnTo>
                    <a:pt x="398767" y="113118"/>
                  </a:lnTo>
                  <a:lnTo>
                    <a:pt x="398767" y="122046"/>
                  </a:lnTo>
                  <a:lnTo>
                    <a:pt x="391744" y="129082"/>
                  </a:lnTo>
                  <a:lnTo>
                    <a:pt x="382816" y="129082"/>
                  </a:lnTo>
                  <a:lnTo>
                    <a:pt x="15951" y="129082"/>
                  </a:lnTo>
                  <a:lnTo>
                    <a:pt x="7213" y="129082"/>
                  </a:lnTo>
                  <a:lnTo>
                    <a:pt x="0" y="122046"/>
                  </a:lnTo>
                  <a:lnTo>
                    <a:pt x="0" y="113118"/>
                  </a:lnTo>
                  <a:lnTo>
                    <a:pt x="0" y="15976"/>
                  </a:lnTo>
                  <a:close/>
                </a:path>
                <a:path w="398779" h="129539">
                  <a:moveTo>
                    <a:pt x="32092" y="113118"/>
                  </a:moveTo>
                  <a:lnTo>
                    <a:pt x="15951" y="96964"/>
                  </a:lnTo>
                  <a:lnTo>
                    <a:pt x="382816" y="96964"/>
                  </a:lnTo>
                  <a:lnTo>
                    <a:pt x="366674" y="113118"/>
                  </a:lnTo>
                  <a:lnTo>
                    <a:pt x="366674" y="15976"/>
                  </a:lnTo>
                  <a:lnTo>
                    <a:pt x="382816" y="32130"/>
                  </a:lnTo>
                  <a:lnTo>
                    <a:pt x="15951" y="32130"/>
                  </a:lnTo>
                  <a:lnTo>
                    <a:pt x="32092" y="15976"/>
                  </a:lnTo>
                  <a:lnTo>
                    <a:pt x="32092" y="113118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28648" y="2437892"/>
            <a:ext cx="1852295" cy="3781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95"/>
              </a:spcBef>
            </a:pPr>
            <a:r>
              <a:rPr sz="750" spc="-160" dirty="0">
                <a:latin typeface="LG Smart UI Regular" panose="020B0500000101010101" pitchFamily="50" charset="-127"/>
                <a:cs typeface="Gulim"/>
              </a:rPr>
              <a:t>이미</a:t>
            </a:r>
            <a:r>
              <a:rPr sz="750" spc="1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만들어져있는</a:t>
            </a:r>
            <a:r>
              <a:rPr sz="750" spc="9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60" dirty="0" err="1">
                <a:latin typeface="LG Smart UI Regular" panose="020B0500000101010101" pitchFamily="50" charset="-127"/>
                <a:cs typeface="Gulim"/>
              </a:rPr>
              <a:t>원격</a:t>
            </a:r>
            <a:r>
              <a:rPr sz="750" spc="1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lang="ko-KR" altLang="en-US" sz="750" spc="-114" dirty="0">
                <a:latin typeface="LG Smart UI Regular" panose="020B0500000101010101" pitchFamily="50" charset="-127"/>
                <a:cs typeface="Gulim"/>
              </a:rPr>
              <a:t>저장소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(리포지토리)를</a:t>
            </a:r>
            <a:r>
              <a:rPr sz="750" spc="120" dirty="0">
                <a:latin typeface="LG Smart UI Regular" panose="020B0500000101010101" pitchFamily="50" charset="-127"/>
                <a:cs typeface="Gulim"/>
              </a:rPr>
              <a:t> </a:t>
            </a:r>
            <a:endParaRPr lang="en-US" sz="750" spc="120" dirty="0">
              <a:latin typeface="LG Smart UI Regular" panose="020B0500000101010101" pitchFamily="50" charset="-127"/>
              <a:cs typeface="Gulim"/>
            </a:endParaRPr>
          </a:p>
          <a:p>
            <a:pPr marL="12700" marR="5080" algn="just">
              <a:lnSpc>
                <a:spcPct val="101299"/>
              </a:lnSpc>
              <a:spcBef>
                <a:spcPts val="95"/>
              </a:spcBef>
            </a:pPr>
            <a:r>
              <a:rPr sz="750" spc="-50" dirty="0">
                <a:latin typeface="LG Smart UI Regular" panose="020B0500000101010101" pitchFamily="50" charset="-127"/>
                <a:cs typeface="Gulim"/>
              </a:rPr>
              <a:t>내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컴퓨터에</a:t>
            </a:r>
            <a:r>
              <a:rPr sz="750" spc="7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복사해서</a:t>
            </a:r>
            <a:r>
              <a:rPr sz="750" spc="7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작업하고,</a:t>
            </a:r>
            <a:r>
              <a:rPr sz="750" spc="110" dirty="0">
                <a:latin typeface="LG Smart UI Regular" panose="020B0500000101010101" pitchFamily="50" charset="-127"/>
                <a:cs typeface="Gulim"/>
              </a:rPr>
              <a:t> </a:t>
            </a:r>
            <a:endParaRPr lang="en-US" sz="750" spc="110" dirty="0">
              <a:latin typeface="LG Smart UI Regular" panose="020B0500000101010101" pitchFamily="50" charset="-127"/>
              <a:cs typeface="Gulim"/>
            </a:endParaRPr>
          </a:p>
          <a:p>
            <a:pPr marL="12700" marR="5080" algn="just">
              <a:lnSpc>
                <a:spcPct val="101299"/>
              </a:lnSpc>
              <a:spcBef>
                <a:spcPts val="95"/>
              </a:spcBef>
            </a:pPr>
            <a:r>
              <a:rPr sz="750" spc="-170" dirty="0" err="1">
                <a:latin typeface="LG Smart UI Regular" panose="020B0500000101010101" pitchFamily="50" charset="-127"/>
                <a:cs typeface="Gulim"/>
              </a:rPr>
              <a:t>다시</a:t>
            </a:r>
            <a:r>
              <a:rPr sz="750" spc="10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60" dirty="0" err="1">
                <a:latin typeface="LG Smart UI Regular" panose="020B0500000101010101" pitchFamily="50" charset="-127"/>
                <a:cs typeface="Gulim"/>
              </a:rPr>
              <a:t>원격</a:t>
            </a:r>
            <a:r>
              <a:rPr sz="750" spc="1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lang="ko-KR" altLang="en-US" sz="750" spc="-95" dirty="0">
                <a:latin typeface="LG Smart UI Regular" panose="020B0500000101010101" pitchFamily="50" charset="-127"/>
                <a:cs typeface="Gulim"/>
              </a:rPr>
              <a:t>저장소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로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올리는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작업을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할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것임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3815" y="1447291"/>
            <a:ext cx="1118235" cy="2406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90" dirty="0">
                <a:latin typeface="LG Smart UI Regular" panose="020B0500000101010101" pitchFamily="50" charset="-127"/>
                <a:cs typeface="Gulim"/>
              </a:rPr>
              <a:t>작업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할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리포지토리를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0" dirty="0">
                <a:latin typeface="LG Smart UI Regular" panose="020B0500000101010101" pitchFamily="50" charset="-127"/>
                <a:cs typeface="Gulim"/>
              </a:rPr>
              <a:t>선택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후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 Clone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버튼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클릭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1943DA0C-5D16-86A9-1401-1353A660EC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2575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/>
              <a:t>내 </a:t>
            </a:r>
            <a:r>
              <a:rPr lang="ko-KR" altLang="en-US" sz="1850" dirty="0" err="1"/>
              <a:t>레포지토리</a:t>
            </a:r>
            <a:r>
              <a:rPr lang="ko-KR" altLang="en-US" sz="1850" dirty="0"/>
              <a:t> 불러오기 </a:t>
            </a:r>
            <a:r>
              <a:rPr lang="en-US" altLang="ko-KR" sz="1850" dirty="0"/>
              <a:t>#1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113" y="519404"/>
            <a:ext cx="3793274" cy="2376196"/>
            <a:chOff x="676020" y="138405"/>
            <a:chExt cx="3793274" cy="2376196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/>
            <a:srcRect b="9266"/>
            <a:stretch/>
          </p:blipFill>
          <p:spPr>
            <a:xfrm>
              <a:off x="676020" y="138405"/>
              <a:ext cx="3793274" cy="2376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09637" y="536003"/>
              <a:ext cx="547370" cy="182245"/>
            </a:xfrm>
            <a:custGeom>
              <a:avLst/>
              <a:gdLst/>
              <a:ahLst/>
              <a:cxnLst/>
              <a:rect l="l" t="t" r="r" b="b"/>
              <a:pathLst>
                <a:path w="547369" h="182245">
                  <a:moveTo>
                    <a:pt x="539762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74701"/>
                  </a:lnTo>
                  <a:lnTo>
                    <a:pt x="7213" y="181927"/>
                  </a:lnTo>
                  <a:lnTo>
                    <a:pt x="539762" y="181927"/>
                  </a:lnTo>
                  <a:lnTo>
                    <a:pt x="546887" y="174701"/>
                  </a:lnTo>
                  <a:lnTo>
                    <a:pt x="546887" y="165861"/>
                  </a:lnTo>
                  <a:lnTo>
                    <a:pt x="32181" y="165861"/>
                  </a:lnTo>
                  <a:lnTo>
                    <a:pt x="16040" y="149796"/>
                  </a:lnTo>
                  <a:lnTo>
                    <a:pt x="32181" y="149796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546887" y="16065"/>
                  </a:lnTo>
                  <a:lnTo>
                    <a:pt x="546887" y="7226"/>
                  </a:lnTo>
                  <a:lnTo>
                    <a:pt x="539762" y="0"/>
                  </a:lnTo>
                  <a:close/>
                </a:path>
                <a:path w="547369" h="182245">
                  <a:moveTo>
                    <a:pt x="32181" y="149796"/>
                  </a:moveTo>
                  <a:lnTo>
                    <a:pt x="16040" y="149796"/>
                  </a:lnTo>
                  <a:lnTo>
                    <a:pt x="32181" y="165861"/>
                  </a:lnTo>
                  <a:lnTo>
                    <a:pt x="32181" y="149796"/>
                  </a:lnTo>
                  <a:close/>
                </a:path>
                <a:path w="547369" h="182245">
                  <a:moveTo>
                    <a:pt x="514794" y="149796"/>
                  </a:moveTo>
                  <a:lnTo>
                    <a:pt x="32181" y="149796"/>
                  </a:lnTo>
                  <a:lnTo>
                    <a:pt x="32181" y="165861"/>
                  </a:lnTo>
                  <a:lnTo>
                    <a:pt x="514794" y="165861"/>
                  </a:lnTo>
                  <a:lnTo>
                    <a:pt x="514794" y="149796"/>
                  </a:lnTo>
                  <a:close/>
                </a:path>
                <a:path w="547369" h="182245">
                  <a:moveTo>
                    <a:pt x="514794" y="16065"/>
                  </a:moveTo>
                  <a:lnTo>
                    <a:pt x="514794" y="165861"/>
                  </a:lnTo>
                  <a:lnTo>
                    <a:pt x="530834" y="149796"/>
                  </a:lnTo>
                  <a:lnTo>
                    <a:pt x="546887" y="149796"/>
                  </a:lnTo>
                  <a:lnTo>
                    <a:pt x="546887" y="32219"/>
                  </a:lnTo>
                  <a:lnTo>
                    <a:pt x="530834" y="32219"/>
                  </a:lnTo>
                  <a:lnTo>
                    <a:pt x="514794" y="16065"/>
                  </a:lnTo>
                  <a:close/>
                </a:path>
                <a:path w="547369" h="182245">
                  <a:moveTo>
                    <a:pt x="546887" y="149796"/>
                  </a:moveTo>
                  <a:lnTo>
                    <a:pt x="530834" y="149796"/>
                  </a:lnTo>
                  <a:lnTo>
                    <a:pt x="514794" y="165861"/>
                  </a:lnTo>
                  <a:lnTo>
                    <a:pt x="546887" y="165861"/>
                  </a:lnTo>
                  <a:lnTo>
                    <a:pt x="546887" y="149796"/>
                  </a:lnTo>
                  <a:close/>
                </a:path>
                <a:path w="547369" h="182245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547369" h="182245">
                  <a:moveTo>
                    <a:pt x="514794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514794" y="32219"/>
                  </a:lnTo>
                  <a:lnTo>
                    <a:pt x="514794" y="16065"/>
                  </a:lnTo>
                  <a:close/>
                </a:path>
                <a:path w="547369" h="182245">
                  <a:moveTo>
                    <a:pt x="546887" y="16065"/>
                  </a:moveTo>
                  <a:lnTo>
                    <a:pt x="514794" y="16065"/>
                  </a:lnTo>
                  <a:lnTo>
                    <a:pt x="530834" y="32219"/>
                  </a:lnTo>
                  <a:lnTo>
                    <a:pt x="546887" y="32219"/>
                  </a:lnTo>
                  <a:lnTo>
                    <a:pt x="546887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9637" y="536003"/>
              <a:ext cx="547370" cy="182245"/>
            </a:xfrm>
            <a:custGeom>
              <a:avLst/>
              <a:gdLst/>
              <a:ahLst/>
              <a:cxnLst/>
              <a:rect l="l" t="t" r="r" b="b"/>
              <a:pathLst>
                <a:path w="547369" h="182245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530834" y="0"/>
                  </a:lnTo>
                  <a:lnTo>
                    <a:pt x="539762" y="0"/>
                  </a:lnTo>
                  <a:lnTo>
                    <a:pt x="546887" y="7226"/>
                  </a:lnTo>
                  <a:lnTo>
                    <a:pt x="546887" y="16065"/>
                  </a:lnTo>
                  <a:lnTo>
                    <a:pt x="546887" y="165861"/>
                  </a:lnTo>
                  <a:lnTo>
                    <a:pt x="546887" y="174701"/>
                  </a:lnTo>
                  <a:lnTo>
                    <a:pt x="539762" y="181927"/>
                  </a:lnTo>
                  <a:lnTo>
                    <a:pt x="530834" y="181927"/>
                  </a:lnTo>
                  <a:lnTo>
                    <a:pt x="16040" y="181927"/>
                  </a:lnTo>
                  <a:lnTo>
                    <a:pt x="7213" y="181927"/>
                  </a:lnTo>
                  <a:lnTo>
                    <a:pt x="0" y="174701"/>
                  </a:lnTo>
                  <a:lnTo>
                    <a:pt x="0" y="165861"/>
                  </a:lnTo>
                  <a:lnTo>
                    <a:pt x="0" y="16065"/>
                  </a:lnTo>
                  <a:close/>
                </a:path>
                <a:path w="547369" h="182245">
                  <a:moveTo>
                    <a:pt x="32181" y="165861"/>
                  </a:moveTo>
                  <a:lnTo>
                    <a:pt x="16040" y="149796"/>
                  </a:lnTo>
                  <a:lnTo>
                    <a:pt x="530834" y="149796"/>
                  </a:lnTo>
                  <a:lnTo>
                    <a:pt x="514794" y="165861"/>
                  </a:lnTo>
                  <a:lnTo>
                    <a:pt x="514794" y="16065"/>
                  </a:lnTo>
                  <a:lnTo>
                    <a:pt x="530834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65861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4350" y="2438400"/>
            <a:ext cx="1023619" cy="237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dirty="0">
                <a:latin typeface="LG Smart UI Regular" panose="020B0500000101010101" pitchFamily="50" charset="-127"/>
                <a:cs typeface="Gulim"/>
              </a:rPr>
              <a:t>History에</a:t>
            </a:r>
            <a:r>
              <a:rPr sz="750" spc="8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latin typeface="LG Smart UI Regular" panose="020B0500000101010101" pitchFamily="50" charset="-127"/>
                <a:cs typeface="Gulim"/>
              </a:rPr>
              <a:t>가면</a:t>
            </a:r>
            <a:r>
              <a:rPr sz="750" spc="8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지금까지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있었던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커밋들을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50" dirty="0">
                <a:latin typeface="LG Smart UI Regular" panose="020B0500000101010101" pitchFamily="50" charset="-127"/>
                <a:cs typeface="Gulim"/>
              </a:rPr>
              <a:t>볼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80" dirty="0">
                <a:latin typeface="LG Smart UI Regular" panose="020B0500000101010101" pitchFamily="50" charset="-127"/>
                <a:cs typeface="Gulim"/>
              </a:rPr>
              <a:t>수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있음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3B775DA-AB28-78FD-1A1F-E8624C4502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4099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>
                <a:latin typeface="LG Smart UI Regular" panose="020B0500000101010101" pitchFamily="50" charset="-127"/>
              </a:rPr>
              <a:t>내 </a:t>
            </a:r>
            <a:r>
              <a:rPr lang="ko-KR" altLang="en-US" sz="1850" dirty="0" err="1">
                <a:latin typeface="LG Smart UI Regular" panose="020B0500000101010101" pitchFamily="50" charset="-127"/>
              </a:rPr>
              <a:t>레포지토리</a:t>
            </a:r>
            <a:r>
              <a:rPr lang="ko-KR" altLang="en-US" sz="1850" dirty="0">
                <a:latin typeface="LG Smart UI Regular" panose="020B0500000101010101" pitchFamily="50" charset="-127"/>
              </a:rPr>
              <a:t> 불러오기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#2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44094"/>
            <a:ext cx="5141976" cy="28074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1032" y="2151379"/>
            <a:ext cx="1833118" cy="36715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85"/>
              </a:spcBef>
            </a:pPr>
            <a:r>
              <a:rPr sz="750" spc="-114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깃허브</a:t>
            </a:r>
            <a:r>
              <a:rPr sz="750" spc="-3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데스크탑에서</a:t>
            </a:r>
            <a:r>
              <a:rPr sz="750" spc="-2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6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Ctrl</a:t>
            </a:r>
            <a:r>
              <a:rPr sz="750" spc="-4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+</a:t>
            </a:r>
            <a:r>
              <a:rPr sz="750" spc="-3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5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Shift</a:t>
            </a:r>
            <a:r>
              <a:rPr sz="750" spc="-2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+</a:t>
            </a:r>
            <a:r>
              <a:rPr sz="750" spc="-4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A를 </a:t>
            </a:r>
            <a:r>
              <a:rPr sz="750" spc="-13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누르면</a:t>
            </a:r>
            <a:r>
              <a:rPr sz="750" spc="-2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VS</a:t>
            </a:r>
            <a:r>
              <a:rPr sz="750" spc="-3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Code에서 </a:t>
            </a:r>
            <a:r>
              <a:rPr sz="750" spc="-12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저장소</a:t>
            </a:r>
            <a:r>
              <a:rPr sz="750" spc="-3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파일들을</a:t>
            </a:r>
            <a:r>
              <a:rPr sz="750" spc="-4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 err="1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보고</a:t>
            </a:r>
            <a:r>
              <a:rPr sz="750" spc="-9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,</a:t>
            </a:r>
            <a:endParaRPr lang="en-US" sz="750" spc="500" dirty="0">
              <a:solidFill>
                <a:srgbClr val="FFFFFF"/>
              </a:solidFill>
              <a:latin typeface="LG Smart UI Regular" panose="020B0500000101010101" pitchFamily="50" charset="-127"/>
              <a:cs typeface="Gulim"/>
            </a:endParaRPr>
          </a:p>
          <a:p>
            <a:pPr marL="12700" marR="5080">
              <a:lnSpc>
                <a:spcPct val="102000"/>
              </a:lnSpc>
              <a:spcBef>
                <a:spcPts val="85"/>
              </a:spcBef>
            </a:pPr>
            <a:r>
              <a:rPr sz="750" spc="-114" dirty="0" err="1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수정할</a:t>
            </a:r>
            <a:r>
              <a:rPr sz="750" spc="-4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7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수</a:t>
            </a:r>
            <a:r>
              <a:rPr sz="750" spc="-5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있음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82926" y="1736991"/>
            <a:ext cx="525145" cy="135890"/>
            <a:chOff x="2082926" y="1736991"/>
            <a:chExt cx="525145" cy="135890"/>
          </a:xfrm>
        </p:grpSpPr>
        <p:sp>
          <p:nvSpPr>
            <p:cNvPr id="5" name="object 5"/>
            <p:cNvSpPr/>
            <p:nvPr/>
          </p:nvSpPr>
          <p:spPr>
            <a:xfrm>
              <a:off x="2084920" y="1738985"/>
              <a:ext cx="521334" cy="132080"/>
            </a:xfrm>
            <a:custGeom>
              <a:avLst/>
              <a:gdLst/>
              <a:ahLst/>
              <a:cxnLst/>
              <a:rect l="l" t="t" r="r" b="b"/>
              <a:pathLst>
                <a:path w="521335" h="132080">
                  <a:moveTo>
                    <a:pt x="514032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24333"/>
                  </a:lnTo>
                  <a:lnTo>
                    <a:pt x="7213" y="131546"/>
                  </a:lnTo>
                  <a:lnTo>
                    <a:pt x="514032" y="131546"/>
                  </a:lnTo>
                  <a:lnTo>
                    <a:pt x="521157" y="124333"/>
                  </a:lnTo>
                  <a:lnTo>
                    <a:pt x="521157" y="115493"/>
                  </a:lnTo>
                  <a:lnTo>
                    <a:pt x="32181" y="115493"/>
                  </a:lnTo>
                  <a:lnTo>
                    <a:pt x="16040" y="99326"/>
                  </a:lnTo>
                  <a:lnTo>
                    <a:pt x="32181" y="99326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521157" y="16065"/>
                  </a:lnTo>
                  <a:lnTo>
                    <a:pt x="521157" y="7226"/>
                  </a:lnTo>
                  <a:lnTo>
                    <a:pt x="514032" y="0"/>
                  </a:lnTo>
                  <a:close/>
                </a:path>
                <a:path w="521335" h="132080">
                  <a:moveTo>
                    <a:pt x="32181" y="99326"/>
                  </a:moveTo>
                  <a:lnTo>
                    <a:pt x="16040" y="99326"/>
                  </a:lnTo>
                  <a:lnTo>
                    <a:pt x="32181" y="115493"/>
                  </a:lnTo>
                  <a:lnTo>
                    <a:pt x="32181" y="99326"/>
                  </a:lnTo>
                  <a:close/>
                </a:path>
                <a:path w="521335" h="132080">
                  <a:moveTo>
                    <a:pt x="489064" y="99326"/>
                  </a:moveTo>
                  <a:lnTo>
                    <a:pt x="32181" y="99326"/>
                  </a:lnTo>
                  <a:lnTo>
                    <a:pt x="32181" y="115493"/>
                  </a:lnTo>
                  <a:lnTo>
                    <a:pt x="489064" y="115493"/>
                  </a:lnTo>
                  <a:lnTo>
                    <a:pt x="489064" y="99326"/>
                  </a:lnTo>
                  <a:close/>
                </a:path>
                <a:path w="521335" h="132080">
                  <a:moveTo>
                    <a:pt x="489064" y="16065"/>
                  </a:moveTo>
                  <a:lnTo>
                    <a:pt x="489064" y="115493"/>
                  </a:lnTo>
                  <a:lnTo>
                    <a:pt x="505104" y="99326"/>
                  </a:lnTo>
                  <a:lnTo>
                    <a:pt x="521157" y="99326"/>
                  </a:lnTo>
                  <a:lnTo>
                    <a:pt x="521157" y="32219"/>
                  </a:lnTo>
                  <a:lnTo>
                    <a:pt x="505104" y="32219"/>
                  </a:lnTo>
                  <a:lnTo>
                    <a:pt x="489064" y="16065"/>
                  </a:lnTo>
                  <a:close/>
                </a:path>
                <a:path w="521335" h="132080">
                  <a:moveTo>
                    <a:pt x="521157" y="99326"/>
                  </a:moveTo>
                  <a:lnTo>
                    <a:pt x="505104" y="99326"/>
                  </a:lnTo>
                  <a:lnTo>
                    <a:pt x="489064" y="115493"/>
                  </a:lnTo>
                  <a:lnTo>
                    <a:pt x="521157" y="115493"/>
                  </a:lnTo>
                  <a:lnTo>
                    <a:pt x="521157" y="99326"/>
                  </a:lnTo>
                  <a:close/>
                </a:path>
                <a:path w="521335" h="132080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521335" h="132080">
                  <a:moveTo>
                    <a:pt x="489064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489064" y="32219"/>
                  </a:lnTo>
                  <a:lnTo>
                    <a:pt x="489064" y="16065"/>
                  </a:lnTo>
                  <a:close/>
                </a:path>
                <a:path w="521335" h="132080">
                  <a:moveTo>
                    <a:pt x="521157" y="16065"/>
                  </a:moveTo>
                  <a:lnTo>
                    <a:pt x="489064" y="16065"/>
                  </a:lnTo>
                  <a:lnTo>
                    <a:pt x="505104" y="32219"/>
                  </a:lnTo>
                  <a:lnTo>
                    <a:pt x="521157" y="32219"/>
                  </a:lnTo>
                  <a:lnTo>
                    <a:pt x="521157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4920" y="1738985"/>
              <a:ext cx="521334" cy="132080"/>
            </a:xfrm>
            <a:custGeom>
              <a:avLst/>
              <a:gdLst/>
              <a:ahLst/>
              <a:cxnLst/>
              <a:rect l="l" t="t" r="r" b="b"/>
              <a:pathLst>
                <a:path w="521335" h="132080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505104" y="0"/>
                  </a:lnTo>
                  <a:lnTo>
                    <a:pt x="514032" y="0"/>
                  </a:lnTo>
                  <a:lnTo>
                    <a:pt x="521157" y="7226"/>
                  </a:lnTo>
                  <a:lnTo>
                    <a:pt x="521157" y="16065"/>
                  </a:lnTo>
                  <a:lnTo>
                    <a:pt x="521157" y="115493"/>
                  </a:lnTo>
                  <a:lnTo>
                    <a:pt x="521157" y="124333"/>
                  </a:lnTo>
                  <a:lnTo>
                    <a:pt x="514032" y="131546"/>
                  </a:lnTo>
                  <a:lnTo>
                    <a:pt x="505104" y="131546"/>
                  </a:lnTo>
                  <a:lnTo>
                    <a:pt x="16040" y="131546"/>
                  </a:lnTo>
                  <a:lnTo>
                    <a:pt x="7213" y="131546"/>
                  </a:lnTo>
                  <a:lnTo>
                    <a:pt x="0" y="124333"/>
                  </a:lnTo>
                  <a:lnTo>
                    <a:pt x="0" y="115493"/>
                  </a:lnTo>
                  <a:lnTo>
                    <a:pt x="0" y="16065"/>
                  </a:lnTo>
                  <a:close/>
                </a:path>
                <a:path w="521335" h="132080">
                  <a:moveTo>
                    <a:pt x="32181" y="115493"/>
                  </a:moveTo>
                  <a:lnTo>
                    <a:pt x="16040" y="99326"/>
                  </a:lnTo>
                  <a:lnTo>
                    <a:pt x="505104" y="99326"/>
                  </a:lnTo>
                  <a:lnTo>
                    <a:pt x="489064" y="115493"/>
                  </a:lnTo>
                  <a:lnTo>
                    <a:pt x="489064" y="16065"/>
                  </a:lnTo>
                  <a:lnTo>
                    <a:pt x="505104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15493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79240" y="209804"/>
            <a:ext cx="103822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40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파일</a:t>
            </a:r>
            <a:r>
              <a:rPr sz="1050" spc="-65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1050" spc="-185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수정</a:t>
            </a:r>
            <a:r>
              <a:rPr sz="1050" spc="-60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1050" spc="-135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및</a:t>
            </a:r>
            <a:r>
              <a:rPr sz="1050" spc="-60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1050" spc="-160" dirty="0">
                <a:solidFill>
                  <a:srgbClr val="FF6600"/>
                </a:solidFill>
                <a:latin typeface="LG Smart UI Regular" panose="020B0500000101010101" pitchFamily="50" charset="-127"/>
                <a:cs typeface="Gulim"/>
              </a:rPr>
              <a:t>업로드</a:t>
            </a:r>
            <a:endParaRPr sz="10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35C580D-D8CA-036E-6F58-084D2554E2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765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>
                <a:latin typeface="LG Smart UI Regular" panose="020B0500000101010101" pitchFamily="50" charset="-127"/>
              </a:rPr>
              <a:t>파일 수정 및 업로드 </a:t>
            </a:r>
            <a:r>
              <a:rPr lang="en-US" altLang="ko-KR" sz="1850" dirty="0">
                <a:latin typeface="LG Smart UI Regular" panose="020B0500000101010101" pitchFamily="50" charset="-127"/>
              </a:rPr>
              <a:t>#1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4938" y="841375"/>
            <a:ext cx="3814445" cy="1825625"/>
            <a:chOff x="654938" y="535343"/>
            <a:chExt cx="3814445" cy="1825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972" y="535343"/>
              <a:ext cx="3796322" cy="18250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6932" y="1173238"/>
              <a:ext cx="266065" cy="253365"/>
            </a:xfrm>
            <a:custGeom>
              <a:avLst/>
              <a:gdLst/>
              <a:ahLst/>
              <a:cxnLst/>
              <a:rect l="l" t="t" r="r" b="b"/>
              <a:pathLst>
                <a:path w="266065" h="253365">
                  <a:moveTo>
                    <a:pt x="258533" y="0"/>
                  </a:moveTo>
                  <a:lnTo>
                    <a:pt x="7213" y="0"/>
                  </a:lnTo>
                  <a:lnTo>
                    <a:pt x="0" y="7213"/>
                  </a:lnTo>
                  <a:lnTo>
                    <a:pt x="0" y="245605"/>
                  </a:lnTo>
                  <a:lnTo>
                    <a:pt x="7213" y="252831"/>
                  </a:lnTo>
                  <a:lnTo>
                    <a:pt x="258533" y="252831"/>
                  </a:lnTo>
                  <a:lnTo>
                    <a:pt x="265747" y="245605"/>
                  </a:lnTo>
                  <a:lnTo>
                    <a:pt x="265747" y="236766"/>
                  </a:lnTo>
                  <a:lnTo>
                    <a:pt x="32181" y="236766"/>
                  </a:lnTo>
                  <a:lnTo>
                    <a:pt x="16040" y="220700"/>
                  </a:lnTo>
                  <a:lnTo>
                    <a:pt x="32181" y="220700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52"/>
                  </a:lnTo>
                  <a:lnTo>
                    <a:pt x="265747" y="16052"/>
                  </a:lnTo>
                  <a:lnTo>
                    <a:pt x="265747" y="7213"/>
                  </a:lnTo>
                  <a:lnTo>
                    <a:pt x="258533" y="0"/>
                  </a:lnTo>
                  <a:close/>
                </a:path>
                <a:path w="266065" h="253365">
                  <a:moveTo>
                    <a:pt x="32181" y="220700"/>
                  </a:moveTo>
                  <a:lnTo>
                    <a:pt x="16040" y="220700"/>
                  </a:lnTo>
                  <a:lnTo>
                    <a:pt x="32181" y="236766"/>
                  </a:lnTo>
                  <a:lnTo>
                    <a:pt x="32181" y="220700"/>
                  </a:lnTo>
                  <a:close/>
                </a:path>
                <a:path w="266065" h="253365">
                  <a:moveTo>
                    <a:pt x="233565" y="220700"/>
                  </a:moveTo>
                  <a:lnTo>
                    <a:pt x="32181" y="220700"/>
                  </a:lnTo>
                  <a:lnTo>
                    <a:pt x="32181" y="236766"/>
                  </a:lnTo>
                  <a:lnTo>
                    <a:pt x="233565" y="236766"/>
                  </a:lnTo>
                  <a:lnTo>
                    <a:pt x="233565" y="220700"/>
                  </a:lnTo>
                  <a:close/>
                </a:path>
                <a:path w="266065" h="253365">
                  <a:moveTo>
                    <a:pt x="233565" y="16052"/>
                  </a:moveTo>
                  <a:lnTo>
                    <a:pt x="233565" y="236766"/>
                  </a:lnTo>
                  <a:lnTo>
                    <a:pt x="249605" y="220700"/>
                  </a:lnTo>
                  <a:lnTo>
                    <a:pt x="265747" y="220700"/>
                  </a:lnTo>
                  <a:lnTo>
                    <a:pt x="265747" y="32219"/>
                  </a:lnTo>
                  <a:lnTo>
                    <a:pt x="249605" y="32219"/>
                  </a:lnTo>
                  <a:lnTo>
                    <a:pt x="233565" y="16052"/>
                  </a:lnTo>
                  <a:close/>
                </a:path>
                <a:path w="266065" h="253365">
                  <a:moveTo>
                    <a:pt x="265747" y="220700"/>
                  </a:moveTo>
                  <a:lnTo>
                    <a:pt x="249605" y="220700"/>
                  </a:lnTo>
                  <a:lnTo>
                    <a:pt x="233565" y="236766"/>
                  </a:lnTo>
                  <a:lnTo>
                    <a:pt x="265747" y="236766"/>
                  </a:lnTo>
                  <a:lnTo>
                    <a:pt x="265747" y="220700"/>
                  </a:lnTo>
                  <a:close/>
                </a:path>
                <a:path w="266065" h="253365">
                  <a:moveTo>
                    <a:pt x="32181" y="16052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52"/>
                  </a:lnTo>
                  <a:close/>
                </a:path>
                <a:path w="266065" h="253365">
                  <a:moveTo>
                    <a:pt x="233565" y="16052"/>
                  </a:moveTo>
                  <a:lnTo>
                    <a:pt x="32181" y="16052"/>
                  </a:lnTo>
                  <a:lnTo>
                    <a:pt x="32181" y="32219"/>
                  </a:lnTo>
                  <a:lnTo>
                    <a:pt x="233565" y="32219"/>
                  </a:lnTo>
                  <a:lnTo>
                    <a:pt x="233565" y="16052"/>
                  </a:lnTo>
                  <a:close/>
                </a:path>
                <a:path w="266065" h="253365">
                  <a:moveTo>
                    <a:pt x="265747" y="16052"/>
                  </a:moveTo>
                  <a:lnTo>
                    <a:pt x="233565" y="16052"/>
                  </a:lnTo>
                  <a:lnTo>
                    <a:pt x="249605" y="32219"/>
                  </a:lnTo>
                  <a:lnTo>
                    <a:pt x="265747" y="32219"/>
                  </a:lnTo>
                  <a:lnTo>
                    <a:pt x="265747" y="160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6932" y="1173238"/>
              <a:ext cx="266065" cy="253365"/>
            </a:xfrm>
            <a:custGeom>
              <a:avLst/>
              <a:gdLst/>
              <a:ahLst/>
              <a:cxnLst/>
              <a:rect l="l" t="t" r="r" b="b"/>
              <a:pathLst>
                <a:path w="266065" h="253365">
                  <a:moveTo>
                    <a:pt x="0" y="16052"/>
                  </a:moveTo>
                  <a:lnTo>
                    <a:pt x="0" y="7213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249605" y="0"/>
                  </a:lnTo>
                  <a:lnTo>
                    <a:pt x="258533" y="0"/>
                  </a:lnTo>
                  <a:lnTo>
                    <a:pt x="265747" y="7213"/>
                  </a:lnTo>
                  <a:lnTo>
                    <a:pt x="265747" y="16052"/>
                  </a:lnTo>
                  <a:lnTo>
                    <a:pt x="265747" y="236766"/>
                  </a:lnTo>
                  <a:lnTo>
                    <a:pt x="265747" y="245605"/>
                  </a:lnTo>
                  <a:lnTo>
                    <a:pt x="258533" y="252831"/>
                  </a:lnTo>
                  <a:lnTo>
                    <a:pt x="249605" y="252831"/>
                  </a:lnTo>
                  <a:lnTo>
                    <a:pt x="16040" y="252831"/>
                  </a:lnTo>
                  <a:lnTo>
                    <a:pt x="7213" y="252831"/>
                  </a:lnTo>
                  <a:lnTo>
                    <a:pt x="0" y="245605"/>
                  </a:lnTo>
                  <a:lnTo>
                    <a:pt x="0" y="236766"/>
                  </a:lnTo>
                  <a:lnTo>
                    <a:pt x="0" y="16052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979" y="1187297"/>
              <a:ext cx="237553" cy="2247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0631" y="1215339"/>
              <a:ext cx="173748" cy="25454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7483" y="567652"/>
            <a:ext cx="1082675" cy="2453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105" dirty="0"/>
              <a:t>파일을</a:t>
            </a:r>
            <a:r>
              <a:rPr sz="750" spc="-50" dirty="0"/>
              <a:t> </a:t>
            </a:r>
            <a:r>
              <a:rPr sz="750" spc="-110" dirty="0"/>
              <a:t>수정하거나</a:t>
            </a:r>
            <a:r>
              <a:rPr sz="750" spc="-30" dirty="0"/>
              <a:t> </a:t>
            </a:r>
            <a:r>
              <a:rPr sz="750" spc="-114" dirty="0"/>
              <a:t>추가하고,</a:t>
            </a:r>
            <a:r>
              <a:rPr sz="750" spc="500" dirty="0"/>
              <a:t> </a:t>
            </a:r>
            <a:r>
              <a:rPr sz="750" spc="-90" dirty="0"/>
              <a:t>저장하면</a:t>
            </a:r>
            <a:r>
              <a:rPr sz="750" spc="-20" dirty="0"/>
              <a:t> </a:t>
            </a:r>
            <a:r>
              <a:rPr sz="750" spc="-120" dirty="0"/>
              <a:t>이런식으로</a:t>
            </a:r>
            <a:r>
              <a:rPr sz="750" spc="-20" dirty="0"/>
              <a:t> </a:t>
            </a:r>
            <a:r>
              <a:rPr sz="750" spc="-50" dirty="0"/>
              <a:t>뜸</a:t>
            </a:r>
            <a:endParaRPr sz="750" dirty="0"/>
          </a:p>
        </p:txBody>
      </p:sp>
      <p:sp>
        <p:nvSpPr>
          <p:cNvPr id="9" name="object 9"/>
          <p:cNvSpPr txBox="1"/>
          <p:nvPr/>
        </p:nvSpPr>
        <p:spPr>
          <a:xfrm>
            <a:off x="935227" y="2180043"/>
            <a:ext cx="1384300" cy="4710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150" dirty="0">
                <a:latin typeface="LG Smart UI Regular" panose="020B0500000101010101" pitchFamily="50" charset="-127"/>
                <a:cs typeface="Gulim"/>
              </a:rPr>
              <a:t>모든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변경사항을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한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65" dirty="0">
                <a:latin typeface="LG Smart UI Regular" panose="020B0500000101010101" pitchFamily="50" charset="-127"/>
                <a:cs typeface="Gulim"/>
              </a:rPr>
              <a:t>번에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커밋하려면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변경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사항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옆의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+버튼을,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 marL="12700" marR="38100">
              <a:lnSpc>
                <a:spcPct val="101299"/>
              </a:lnSpc>
            </a:pPr>
            <a:r>
              <a:rPr sz="750" spc="-90" dirty="0">
                <a:latin typeface="LG Smart UI Regular" panose="020B0500000101010101" pitchFamily="50" charset="-127"/>
                <a:cs typeface="Gulim"/>
              </a:rPr>
              <a:t>하나하나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커밋하고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싶으면</a:t>
            </a:r>
            <a:r>
              <a:rPr sz="750" spc="-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커밋하고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싶은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수정파일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옆의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5" dirty="0">
                <a:latin typeface="LG Smart UI Regular" panose="020B0500000101010101" pitchFamily="50" charset="-127"/>
                <a:cs typeface="Gulim"/>
              </a:rPr>
              <a:t>+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버튼을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클릭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B2A8F8F1-45B0-354D-6CB1-27AE357D83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765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/>
              <a:t>파일 수정 및 업로드 </a:t>
            </a:r>
            <a:r>
              <a:rPr lang="en-US" altLang="ko-KR" sz="1850" dirty="0"/>
              <a:t>#2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82956" y="625246"/>
            <a:ext cx="4498340" cy="12464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56845" indent="-14414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156845" algn="l"/>
              </a:tabLst>
            </a:pPr>
            <a:r>
              <a:rPr spc="-170" dirty="0">
                <a:solidFill>
                  <a:srgbClr val="000000"/>
                </a:solidFill>
              </a:rPr>
              <a:t>첫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135" dirty="0">
                <a:solidFill>
                  <a:srgbClr val="000000"/>
                </a:solidFill>
              </a:rPr>
              <a:t>번째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130" dirty="0">
                <a:solidFill>
                  <a:srgbClr val="000000"/>
                </a:solidFill>
              </a:rPr>
              <a:t>: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/>
              <a:t>GitHub</a:t>
            </a:r>
            <a:r>
              <a:rPr spc="-50" dirty="0"/>
              <a:t> </a:t>
            </a:r>
            <a:r>
              <a:rPr spc="-204" dirty="0"/>
              <a:t>사이트</a:t>
            </a:r>
            <a:r>
              <a:rPr spc="-55" dirty="0"/>
              <a:t> </a:t>
            </a:r>
            <a:r>
              <a:rPr spc="-25" dirty="0">
                <a:solidFill>
                  <a:srgbClr val="000000"/>
                </a:solidFill>
              </a:rPr>
              <a:t>이용</a:t>
            </a:r>
          </a:p>
          <a:p>
            <a:pPr marL="156845" indent="-14414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56845" algn="l"/>
              </a:tabLst>
            </a:pPr>
            <a:r>
              <a:rPr spc="-285" dirty="0">
                <a:solidFill>
                  <a:srgbClr val="000000"/>
                </a:solidFill>
              </a:rPr>
              <a:t>두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135" dirty="0">
                <a:solidFill>
                  <a:srgbClr val="000000"/>
                </a:solidFill>
              </a:rPr>
              <a:t>번째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130" dirty="0">
                <a:solidFill>
                  <a:srgbClr val="000000"/>
                </a:solidFill>
              </a:rPr>
              <a:t>: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/>
              <a:t>GitHub</a:t>
            </a:r>
            <a:r>
              <a:rPr spc="-55" dirty="0"/>
              <a:t> </a:t>
            </a:r>
            <a:r>
              <a:rPr spc="50" dirty="0"/>
              <a:t>Desktop</a:t>
            </a:r>
            <a:r>
              <a:rPr spc="-55" dirty="0"/>
              <a:t> </a:t>
            </a:r>
            <a:r>
              <a:rPr spc="-135" dirty="0"/>
              <a:t>+</a:t>
            </a:r>
            <a:r>
              <a:rPr spc="-55" dirty="0"/>
              <a:t> </a:t>
            </a:r>
            <a:r>
              <a:rPr dirty="0"/>
              <a:t>VS</a:t>
            </a:r>
            <a:r>
              <a:rPr spc="-55" dirty="0"/>
              <a:t> </a:t>
            </a:r>
            <a:r>
              <a:rPr dirty="0"/>
              <a:t>Code</a:t>
            </a:r>
            <a:r>
              <a:rPr spc="-50" dirty="0"/>
              <a:t> </a:t>
            </a:r>
            <a:r>
              <a:rPr spc="-25" dirty="0">
                <a:solidFill>
                  <a:srgbClr val="000000"/>
                </a:solidFill>
              </a:rPr>
              <a:t>이용</a:t>
            </a:r>
          </a:p>
          <a:p>
            <a:pPr marL="156845" indent="-14414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56845" algn="l"/>
              </a:tabLst>
            </a:pPr>
            <a:r>
              <a:rPr spc="-135" dirty="0"/>
              <a:t>세</a:t>
            </a:r>
            <a:r>
              <a:rPr spc="-90" dirty="0"/>
              <a:t> </a:t>
            </a:r>
            <a:r>
              <a:rPr spc="-135" dirty="0"/>
              <a:t>번째</a:t>
            </a:r>
            <a:r>
              <a:rPr spc="-65" dirty="0"/>
              <a:t> </a:t>
            </a:r>
            <a:r>
              <a:rPr spc="-130" dirty="0">
                <a:solidFill>
                  <a:srgbClr val="000000"/>
                </a:solidFill>
              </a:rPr>
              <a:t>: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80" dirty="0"/>
              <a:t>Git</a:t>
            </a:r>
            <a:r>
              <a:rPr spc="-75" dirty="0"/>
              <a:t> </a:t>
            </a:r>
            <a:r>
              <a:rPr spc="-85" dirty="0"/>
              <a:t>Bash</a:t>
            </a:r>
            <a:r>
              <a:rPr spc="-85" dirty="0">
                <a:solidFill>
                  <a:srgbClr val="000000"/>
                </a:solidFill>
              </a:rPr>
              <a:t>(터미널창에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spc="-135" dirty="0">
                <a:solidFill>
                  <a:srgbClr val="000000"/>
                </a:solidFill>
              </a:rPr>
              <a:t>명령어)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spc="-229" dirty="0">
                <a:solidFill>
                  <a:srgbClr val="000000"/>
                </a:solidFill>
              </a:rPr>
              <a:t>이용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spc="-150" dirty="0">
                <a:solidFill>
                  <a:srgbClr val="000000"/>
                </a:solidFill>
              </a:rPr>
              <a:t>-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170" dirty="0">
                <a:solidFill>
                  <a:srgbClr val="000000"/>
                </a:solidFill>
              </a:rPr>
              <a:t>이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spc="-280" dirty="0">
                <a:solidFill>
                  <a:srgbClr val="000000"/>
                </a:solidFill>
              </a:rPr>
              <a:t>부분은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설명X</a:t>
            </a:r>
          </a:p>
          <a:p>
            <a:pPr marL="370840" lvl="1" indent="-165100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370840" algn="l"/>
              </a:tabLst>
            </a:pPr>
            <a:r>
              <a:rPr sz="1350" spc="-30" dirty="0">
                <a:latin typeface="LG Smart UI Regular" panose="020B0500000101010101" pitchFamily="50" charset="-127"/>
                <a:cs typeface="Gulim"/>
              </a:rPr>
              <a:t>Windows는</a:t>
            </a:r>
            <a:r>
              <a:rPr sz="13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75" dirty="0">
                <a:latin typeface="LG Smart UI Regular" panose="020B0500000101010101" pitchFamily="50" charset="-127"/>
                <a:cs typeface="Gulim"/>
              </a:rPr>
              <a:t>Git</a:t>
            </a:r>
            <a:r>
              <a:rPr sz="13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114" dirty="0">
                <a:latin typeface="LG Smart UI Regular" panose="020B0500000101010101" pitchFamily="50" charset="-127"/>
                <a:cs typeface="Gulim"/>
              </a:rPr>
              <a:t>Bash(작업표시줄에서</a:t>
            </a:r>
            <a:r>
              <a:rPr sz="13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140" dirty="0">
                <a:latin typeface="LG Smart UI Regular" panose="020B0500000101010101" pitchFamily="50" charset="-127"/>
                <a:cs typeface="Gulim"/>
              </a:rPr>
              <a:t>찾기)</a:t>
            </a:r>
            <a:r>
              <a:rPr sz="13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25" dirty="0">
                <a:latin typeface="LG Smart UI Regular" panose="020B0500000101010101" pitchFamily="50" charset="-127"/>
                <a:cs typeface="Gulim"/>
              </a:rPr>
              <a:t>이용</a:t>
            </a:r>
            <a:endParaRPr sz="1350" dirty="0">
              <a:latin typeface="LG Smart UI Regular" panose="020B0500000101010101" pitchFamily="50" charset="-127"/>
              <a:cs typeface="Gulim"/>
            </a:endParaRPr>
          </a:p>
          <a:p>
            <a:pPr marL="370840" lvl="1" indent="-165100">
              <a:lnSpc>
                <a:spcPct val="100000"/>
              </a:lnSpc>
              <a:spcBef>
                <a:spcPts val="325"/>
              </a:spcBef>
              <a:buFont typeface="Arial"/>
              <a:buChar char="–"/>
              <a:tabLst>
                <a:tab pos="370840" algn="l"/>
              </a:tabLst>
            </a:pPr>
            <a:r>
              <a:rPr sz="1350" spc="-40" dirty="0">
                <a:latin typeface="LG Smart UI Regular" panose="020B0500000101010101" pitchFamily="50" charset="-127"/>
                <a:cs typeface="Gulim"/>
              </a:rPr>
              <a:t>Mac은</a:t>
            </a:r>
            <a:r>
              <a:rPr sz="1350" spc="-8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160" dirty="0">
                <a:latin typeface="LG Smart UI Regular" panose="020B0500000101010101" pitchFamily="50" charset="-127"/>
                <a:cs typeface="Gulim"/>
              </a:rPr>
              <a:t>터미널에서</a:t>
            </a:r>
            <a:r>
              <a:rPr sz="1350" spc="-7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1350" spc="-35" dirty="0">
                <a:latin typeface="LG Smart UI Regular" panose="020B0500000101010101" pitchFamily="50" charset="-127"/>
                <a:cs typeface="Gulim"/>
              </a:rPr>
              <a:t>이용</a:t>
            </a:r>
            <a:endParaRPr sz="13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B93B773-5471-47E3-CEC5-20B91593FD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/>
              <a:t>GitHub</a:t>
            </a:r>
            <a:r>
              <a:rPr lang="en-US" altLang="ko-KR" sz="1850" spc="160" dirty="0"/>
              <a:t> </a:t>
            </a:r>
            <a:r>
              <a:rPr lang="ko-KR" altLang="en-US" sz="1850" spc="-275" dirty="0"/>
              <a:t>이용방법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2973" y="832269"/>
            <a:ext cx="3796665" cy="1825625"/>
            <a:chOff x="672973" y="535343"/>
            <a:chExt cx="3796665" cy="1825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973" y="535343"/>
              <a:ext cx="3796322" cy="18250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1776" y="1034834"/>
              <a:ext cx="1162685" cy="203835"/>
            </a:xfrm>
            <a:custGeom>
              <a:avLst/>
              <a:gdLst/>
              <a:ahLst/>
              <a:cxnLst/>
              <a:rect l="l" t="t" r="r" b="b"/>
              <a:pathLst>
                <a:path w="1162685" h="203834">
                  <a:moveTo>
                    <a:pt x="1155014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96570"/>
                  </a:lnTo>
                  <a:lnTo>
                    <a:pt x="7213" y="203796"/>
                  </a:lnTo>
                  <a:lnTo>
                    <a:pt x="1155014" y="203796"/>
                  </a:lnTo>
                  <a:lnTo>
                    <a:pt x="1162227" y="196570"/>
                  </a:lnTo>
                  <a:lnTo>
                    <a:pt x="1162227" y="187629"/>
                  </a:lnTo>
                  <a:lnTo>
                    <a:pt x="32181" y="187629"/>
                  </a:lnTo>
                  <a:lnTo>
                    <a:pt x="16040" y="171576"/>
                  </a:lnTo>
                  <a:lnTo>
                    <a:pt x="32181" y="171576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1162227" y="16065"/>
                  </a:lnTo>
                  <a:lnTo>
                    <a:pt x="1162227" y="7226"/>
                  </a:lnTo>
                  <a:lnTo>
                    <a:pt x="1155014" y="0"/>
                  </a:lnTo>
                  <a:close/>
                </a:path>
                <a:path w="1162685" h="203834">
                  <a:moveTo>
                    <a:pt x="32181" y="171576"/>
                  </a:moveTo>
                  <a:lnTo>
                    <a:pt x="16040" y="171576"/>
                  </a:lnTo>
                  <a:lnTo>
                    <a:pt x="32181" y="187629"/>
                  </a:lnTo>
                  <a:lnTo>
                    <a:pt x="32181" y="171576"/>
                  </a:lnTo>
                  <a:close/>
                </a:path>
                <a:path w="1162685" h="203834">
                  <a:moveTo>
                    <a:pt x="1130134" y="171576"/>
                  </a:moveTo>
                  <a:lnTo>
                    <a:pt x="32181" y="171576"/>
                  </a:lnTo>
                  <a:lnTo>
                    <a:pt x="32181" y="187629"/>
                  </a:lnTo>
                  <a:lnTo>
                    <a:pt x="1130134" y="187629"/>
                  </a:lnTo>
                  <a:lnTo>
                    <a:pt x="1130134" y="171576"/>
                  </a:lnTo>
                  <a:close/>
                </a:path>
                <a:path w="1162685" h="203834">
                  <a:moveTo>
                    <a:pt x="1130134" y="16065"/>
                  </a:moveTo>
                  <a:lnTo>
                    <a:pt x="1130134" y="187629"/>
                  </a:lnTo>
                  <a:lnTo>
                    <a:pt x="1146187" y="171576"/>
                  </a:lnTo>
                  <a:lnTo>
                    <a:pt x="1162227" y="171576"/>
                  </a:lnTo>
                  <a:lnTo>
                    <a:pt x="1162227" y="32219"/>
                  </a:lnTo>
                  <a:lnTo>
                    <a:pt x="1146187" y="32219"/>
                  </a:lnTo>
                  <a:lnTo>
                    <a:pt x="1130134" y="16065"/>
                  </a:lnTo>
                  <a:close/>
                </a:path>
                <a:path w="1162685" h="203834">
                  <a:moveTo>
                    <a:pt x="1162227" y="171576"/>
                  </a:moveTo>
                  <a:lnTo>
                    <a:pt x="1146187" y="171576"/>
                  </a:lnTo>
                  <a:lnTo>
                    <a:pt x="1130134" y="187629"/>
                  </a:lnTo>
                  <a:lnTo>
                    <a:pt x="1162227" y="187629"/>
                  </a:lnTo>
                  <a:lnTo>
                    <a:pt x="1162227" y="171576"/>
                  </a:lnTo>
                  <a:close/>
                </a:path>
                <a:path w="1162685" h="203834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1162685" h="203834">
                  <a:moveTo>
                    <a:pt x="1130134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1130134" y="32219"/>
                  </a:lnTo>
                  <a:lnTo>
                    <a:pt x="1130134" y="16065"/>
                  </a:lnTo>
                  <a:close/>
                </a:path>
                <a:path w="1162685" h="203834">
                  <a:moveTo>
                    <a:pt x="1162227" y="16065"/>
                  </a:moveTo>
                  <a:lnTo>
                    <a:pt x="1130134" y="16065"/>
                  </a:lnTo>
                  <a:lnTo>
                    <a:pt x="1146187" y="32219"/>
                  </a:lnTo>
                  <a:lnTo>
                    <a:pt x="1162227" y="32219"/>
                  </a:lnTo>
                  <a:lnTo>
                    <a:pt x="1162227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1776" y="1034834"/>
              <a:ext cx="1162685" cy="203835"/>
            </a:xfrm>
            <a:custGeom>
              <a:avLst/>
              <a:gdLst/>
              <a:ahLst/>
              <a:cxnLst/>
              <a:rect l="l" t="t" r="r" b="b"/>
              <a:pathLst>
                <a:path w="1162685" h="203834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1146187" y="0"/>
                  </a:lnTo>
                  <a:lnTo>
                    <a:pt x="1155014" y="0"/>
                  </a:lnTo>
                  <a:lnTo>
                    <a:pt x="1162227" y="7226"/>
                  </a:lnTo>
                  <a:lnTo>
                    <a:pt x="1162227" y="16065"/>
                  </a:lnTo>
                  <a:lnTo>
                    <a:pt x="1162227" y="187629"/>
                  </a:lnTo>
                  <a:lnTo>
                    <a:pt x="1162227" y="196570"/>
                  </a:lnTo>
                  <a:lnTo>
                    <a:pt x="1155014" y="203796"/>
                  </a:lnTo>
                  <a:lnTo>
                    <a:pt x="1146187" y="203796"/>
                  </a:lnTo>
                  <a:lnTo>
                    <a:pt x="16040" y="203796"/>
                  </a:lnTo>
                  <a:lnTo>
                    <a:pt x="7213" y="203796"/>
                  </a:lnTo>
                  <a:lnTo>
                    <a:pt x="0" y="196570"/>
                  </a:lnTo>
                  <a:lnTo>
                    <a:pt x="0" y="187629"/>
                  </a:lnTo>
                  <a:lnTo>
                    <a:pt x="0" y="16065"/>
                  </a:lnTo>
                  <a:close/>
                </a:path>
                <a:path w="1162685" h="203834">
                  <a:moveTo>
                    <a:pt x="32181" y="187629"/>
                  </a:moveTo>
                  <a:lnTo>
                    <a:pt x="16040" y="171576"/>
                  </a:lnTo>
                  <a:lnTo>
                    <a:pt x="1146187" y="171576"/>
                  </a:lnTo>
                  <a:lnTo>
                    <a:pt x="1130134" y="187629"/>
                  </a:lnTo>
                  <a:lnTo>
                    <a:pt x="1130134" y="16065"/>
                  </a:lnTo>
                  <a:lnTo>
                    <a:pt x="1146187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187629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7974" y="1330921"/>
              <a:ext cx="149440" cy="14353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2055" y="563118"/>
            <a:ext cx="1275715" cy="2453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75" dirty="0"/>
              <a:t>+</a:t>
            </a:r>
            <a:r>
              <a:rPr sz="750" spc="-50" dirty="0"/>
              <a:t> </a:t>
            </a:r>
            <a:r>
              <a:rPr sz="750" spc="-125" dirty="0"/>
              <a:t>버튼을</a:t>
            </a:r>
            <a:r>
              <a:rPr sz="750" spc="-35" dirty="0"/>
              <a:t> </a:t>
            </a:r>
            <a:r>
              <a:rPr sz="750" spc="-100" dirty="0"/>
              <a:t>눌러,</a:t>
            </a:r>
            <a:r>
              <a:rPr sz="750" spc="-30" dirty="0"/>
              <a:t> </a:t>
            </a:r>
            <a:r>
              <a:rPr sz="750" spc="-95" dirty="0"/>
              <a:t>스테이지에</a:t>
            </a:r>
            <a:r>
              <a:rPr sz="750" spc="-40" dirty="0"/>
              <a:t> </a:t>
            </a:r>
            <a:r>
              <a:rPr sz="750" spc="-105" dirty="0"/>
              <a:t>올라간</a:t>
            </a:r>
            <a:r>
              <a:rPr sz="750" spc="500" dirty="0"/>
              <a:t> </a:t>
            </a:r>
            <a:r>
              <a:rPr sz="750" spc="-95" dirty="0"/>
              <a:t>변경</a:t>
            </a:r>
            <a:r>
              <a:rPr sz="750" spc="-45" dirty="0"/>
              <a:t> </a:t>
            </a:r>
            <a:r>
              <a:rPr sz="750" spc="-95" dirty="0"/>
              <a:t>사항만</a:t>
            </a:r>
            <a:r>
              <a:rPr sz="750" spc="-30" dirty="0"/>
              <a:t> </a:t>
            </a:r>
            <a:r>
              <a:rPr sz="750" spc="-95" dirty="0"/>
              <a:t>커밋할</a:t>
            </a:r>
            <a:r>
              <a:rPr sz="750" spc="-35" dirty="0"/>
              <a:t> </a:t>
            </a:r>
            <a:r>
              <a:rPr sz="750" spc="-180" dirty="0"/>
              <a:t>수</a:t>
            </a:r>
            <a:r>
              <a:rPr sz="750" spc="-30" dirty="0"/>
              <a:t> </a:t>
            </a:r>
            <a:r>
              <a:rPr sz="750" spc="-25" dirty="0"/>
              <a:t>있음</a:t>
            </a:r>
            <a:endParaRPr sz="750" dirty="0"/>
          </a:p>
        </p:txBody>
      </p:sp>
      <p:sp>
        <p:nvSpPr>
          <p:cNvPr id="8" name="object 8"/>
          <p:cNvSpPr txBox="1"/>
          <p:nvPr/>
        </p:nvSpPr>
        <p:spPr>
          <a:xfrm>
            <a:off x="1672844" y="1175765"/>
            <a:ext cx="672465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00" dirty="0">
                <a:latin typeface="LG Smart UI Regular" panose="020B0500000101010101" pitchFamily="50" charset="-127"/>
                <a:cs typeface="Gulim"/>
              </a:rPr>
              <a:t>커밋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메시지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입력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950" y="1902241"/>
            <a:ext cx="2305685" cy="735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68070">
              <a:lnSpc>
                <a:spcPct val="101299"/>
              </a:lnSpc>
              <a:spcBef>
                <a:spcPts val="95"/>
              </a:spcBef>
            </a:pPr>
            <a:r>
              <a:rPr sz="750" spc="-85" dirty="0">
                <a:latin typeface="LG Smart UI Regular" panose="020B0500000101010101" pitchFamily="50" charset="-127"/>
                <a:cs typeface="Gulim"/>
              </a:rPr>
              <a:t>-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5" dirty="0">
                <a:latin typeface="LG Smart UI Regular" panose="020B0500000101010101" pitchFamily="50" charset="-127"/>
                <a:cs typeface="Gulim"/>
              </a:rPr>
              <a:t>버튼을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누르면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커밋할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목록에서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제외할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80" dirty="0">
                <a:latin typeface="LG Smart UI Regular" panose="020B0500000101010101" pitchFamily="50" charset="-127"/>
                <a:cs typeface="Gulim"/>
              </a:rPr>
              <a:t>수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있음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 dirty="0">
              <a:latin typeface="LG Smart UI Regular" panose="020B0500000101010101" pitchFamily="50" charset="-127"/>
              <a:cs typeface="Gulim"/>
            </a:endParaRPr>
          </a:p>
          <a:p>
            <a:pPr marL="939165" marR="5080">
              <a:lnSpc>
                <a:spcPct val="101299"/>
              </a:lnSpc>
            </a:pPr>
            <a:r>
              <a:rPr sz="750" spc="-100" dirty="0">
                <a:latin typeface="LG Smart UI Regular" panose="020B0500000101010101" pitchFamily="50" charset="-127"/>
                <a:cs typeface="Gulim"/>
              </a:rPr>
              <a:t>커밋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latin typeface="LG Smart UI Regular" panose="020B0500000101010101" pitchFamily="50" charset="-127"/>
                <a:cs typeface="Gulim"/>
              </a:rPr>
              <a:t>버튼까지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눌렀으면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5" dirty="0">
                <a:latin typeface="LG Smart UI Regular" panose="020B0500000101010101" pitchFamily="50" charset="-127"/>
                <a:cs typeface="Gulim"/>
              </a:rPr>
              <a:t>내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컴퓨터에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복사된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latin typeface="LG Smart UI Regular" panose="020B0500000101010101" pitchFamily="50" charset="-127"/>
                <a:cs typeface="Gulim"/>
              </a:rPr>
              <a:t>저장소에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커밋된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것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 marL="939165">
              <a:lnSpc>
                <a:spcPct val="100000"/>
              </a:lnSpc>
              <a:spcBef>
                <a:spcPts val="10"/>
              </a:spcBef>
            </a:pPr>
            <a:r>
              <a:rPr sz="750" spc="-65" dirty="0">
                <a:latin typeface="LG Smart UI Regular" panose="020B0500000101010101" pitchFamily="50" charset="-127"/>
                <a:cs typeface="Gulim"/>
              </a:rPr>
              <a:t>(</a:t>
            </a:r>
            <a:r>
              <a:rPr sz="750" spc="-6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아직</a:t>
            </a:r>
            <a:r>
              <a:rPr sz="750" spc="-4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깃허브가보면</a:t>
            </a:r>
            <a:r>
              <a:rPr sz="750" spc="-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변하지</a:t>
            </a:r>
            <a:r>
              <a:rPr sz="750" spc="-3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않음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)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D887F7CD-1C3C-12BE-8C72-7E7BD083F8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765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/>
              <a:t>파일 수정 및 업로드 </a:t>
            </a:r>
            <a:r>
              <a:rPr lang="en-US" altLang="ko-KR" sz="1850" dirty="0"/>
              <a:t>#3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4350" y="508007"/>
            <a:ext cx="3829076" cy="2299996"/>
            <a:chOff x="640219" y="138405"/>
            <a:chExt cx="3829076" cy="2299996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/>
            <a:srcRect b="12176"/>
            <a:stretch/>
          </p:blipFill>
          <p:spPr>
            <a:xfrm>
              <a:off x="676021" y="138405"/>
              <a:ext cx="3793274" cy="2299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0219" y="803668"/>
              <a:ext cx="1003935" cy="250825"/>
            </a:xfrm>
            <a:custGeom>
              <a:avLst/>
              <a:gdLst/>
              <a:ahLst/>
              <a:cxnLst/>
              <a:rect l="l" t="t" r="r" b="b"/>
              <a:pathLst>
                <a:path w="1003935" h="250825">
                  <a:moveTo>
                    <a:pt x="996365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243433"/>
                  </a:lnTo>
                  <a:lnTo>
                    <a:pt x="7213" y="250647"/>
                  </a:lnTo>
                  <a:lnTo>
                    <a:pt x="996365" y="250647"/>
                  </a:lnTo>
                  <a:lnTo>
                    <a:pt x="1003477" y="243433"/>
                  </a:lnTo>
                  <a:lnTo>
                    <a:pt x="1003477" y="234492"/>
                  </a:lnTo>
                  <a:lnTo>
                    <a:pt x="32181" y="234492"/>
                  </a:lnTo>
                  <a:lnTo>
                    <a:pt x="16040" y="218427"/>
                  </a:lnTo>
                  <a:lnTo>
                    <a:pt x="32181" y="218427"/>
                  </a:lnTo>
                  <a:lnTo>
                    <a:pt x="32181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1003477" y="16065"/>
                  </a:lnTo>
                  <a:lnTo>
                    <a:pt x="1003477" y="7226"/>
                  </a:lnTo>
                  <a:lnTo>
                    <a:pt x="996365" y="0"/>
                  </a:lnTo>
                  <a:close/>
                </a:path>
                <a:path w="1003935" h="250825">
                  <a:moveTo>
                    <a:pt x="32181" y="218427"/>
                  </a:moveTo>
                  <a:lnTo>
                    <a:pt x="16040" y="218427"/>
                  </a:lnTo>
                  <a:lnTo>
                    <a:pt x="32181" y="234492"/>
                  </a:lnTo>
                  <a:lnTo>
                    <a:pt x="32181" y="218427"/>
                  </a:lnTo>
                  <a:close/>
                </a:path>
                <a:path w="1003935" h="250825">
                  <a:moveTo>
                    <a:pt x="971397" y="218427"/>
                  </a:moveTo>
                  <a:lnTo>
                    <a:pt x="32181" y="218427"/>
                  </a:lnTo>
                  <a:lnTo>
                    <a:pt x="32181" y="234492"/>
                  </a:lnTo>
                  <a:lnTo>
                    <a:pt x="971397" y="234492"/>
                  </a:lnTo>
                  <a:lnTo>
                    <a:pt x="971397" y="218427"/>
                  </a:lnTo>
                  <a:close/>
                </a:path>
                <a:path w="1003935" h="250825">
                  <a:moveTo>
                    <a:pt x="971397" y="16065"/>
                  </a:moveTo>
                  <a:lnTo>
                    <a:pt x="971397" y="234492"/>
                  </a:lnTo>
                  <a:lnTo>
                    <a:pt x="987437" y="218427"/>
                  </a:lnTo>
                  <a:lnTo>
                    <a:pt x="1003477" y="218427"/>
                  </a:lnTo>
                  <a:lnTo>
                    <a:pt x="1003477" y="32219"/>
                  </a:lnTo>
                  <a:lnTo>
                    <a:pt x="987437" y="32219"/>
                  </a:lnTo>
                  <a:lnTo>
                    <a:pt x="971397" y="16065"/>
                  </a:lnTo>
                  <a:close/>
                </a:path>
                <a:path w="1003935" h="250825">
                  <a:moveTo>
                    <a:pt x="1003477" y="218427"/>
                  </a:moveTo>
                  <a:lnTo>
                    <a:pt x="987437" y="218427"/>
                  </a:lnTo>
                  <a:lnTo>
                    <a:pt x="971397" y="234492"/>
                  </a:lnTo>
                  <a:lnTo>
                    <a:pt x="1003477" y="234492"/>
                  </a:lnTo>
                  <a:lnTo>
                    <a:pt x="1003477" y="218427"/>
                  </a:lnTo>
                  <a:close/>
                </a:path>
                <a:path w="1003935" h="250825">
                  <a:moveTo>
                    <a:pt x="32181" y="16065"/>
                  </a:moveTo>
                  <a:lnTo>
                    <a:pt x="16040" y="32219"/>
                  </a:lnTo>
                  <a:lnTo>
                    <a:pt x="32181" y="32219"/>
                  </a:lnTo>
                  <a:lnTo>
                    <a:pt x="32181" y="16065"/>
                  </a:lnTo>
                  <a:close/>
                </a:path>
                <a:path w="1003935" h="250825">
                  <a:moveTo>
                    <a:pt x="971397" y="16065"/>
                  </a:moveTo>
                  <a:lnTo>
                    <a:pt x="32181" y="16065"/>
                  </a:lnTo>
                  <a:lnTo>
                    <a:pt x="32181" y="32219"/>
                  </a:lnTo>
                  <a:lnTo>
                    <a:pt x="971397" y="32219"/>
                  </a:lnTo>
                  <a:lnTo>
                    <a:pt x="971397" y="16065"/>
                  </a:lnTo>
                  <a:close/>
                </a:path>
                <a:path w="1003935" h="250825">
                  <a:moveTo>
                    <a:pt x="1003477" y="16065"/>
                  </a:moveTo>
                  <a:lnTo>
                    <a:pt x="971397" y="16065"/>
                  </a:lnTo>
                  <a:lnTo>
                    <a:pt x="987437" y="32219"/>
                  </a:lnTo>
                  <a:lnTo>
                    <a:pt x="1003477" y="32219"/>
                  </a:lnTo>
                  <a:lnTo>
                    <a:pt x="1003477" y="160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0219" y="803668"/>
              <a:ext cx="1003935" cy="250825"/>
            </a:xfrm>
            <a:custGeom>
              <a:avLst/>
              <a:gdLst/>
              <a:ahLst/>
              <a:cxnLst/>
              <a:rect l="l" t="t" r="r" b="b"/>
              <a:pathLst>
                <a:path w="1003935" h="250825">
                  <a:moveTo>
                    <a:pt x="0" y="16065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6040" y="0"/>
                  </a:lnTo>
                  <a:lnTo>
                    <a:pt x="987437" y="0"/>
                  </a:lnTo>
                  <a:lnTo>
                    <a:pt x="996365" y="0"/>
                  </a:lnTo>
                  <a:lnTo>
                    <a:pt x="1003477" y="7226"/>
                  </a:lnTo>
                  <a:lnTo>
                    <a:pt x="1003477" y="16065"/>
                  </a:lnTo>
                  <a:lnTo>
                    <a:pt x="1003477" y="234492"/>
                  </a:lnTo>
                  <a:lnTo>
                    <a:pt x="1003477" y="243433"/>
                  </a:lnTo>
                  <a:lnTo>
                    <a:pt x="996365" y="250647"/>
                  </a:lnTo>
                  <a:lnTo>
                    <a:pt x="987437" y="250647"/>
                  </a:lnTo>
                  <a:lnTo>
                    <a:pt x="16040" y="250647"/>
                  </a:lnTo>
                  <a:lnTo>
                    <a:pt x="7213" y="250647"/>
                  </a:lnTo>
                  <a:lnTo>
                    <a:pt x="0" y="243433"/>
                  </a:lnTo>
                  <a:lnTo>
                    <a:pt x="0" y="234492"/>
                  </a:lnTo>
                  <a:lnTo>
                    <a:pt x="0" y="16065"/>
                  </a:lnTo>
                  <a:close/>
                </a:path>
                <a:path w="1003935" h="250825">
                  <a:moveTo>
                    <a:pt x="32181" y="234492"/>
                  </a:moveTo>
                  <a:lnTo>
                    <a:pt x="16040" y="218427"/>
                  </a:lnTo>
                  <a:lnTo>
                    <a:pt x="987437" y="218427"/>
                  </a:lnTo>
                  <a:lnTo>
                    <a:pt x="971397" y="234492"/>
                  </a:lnTo>
                  <a:lnTo>
                    <a:pt x="971397" y="16065"/>
                  </a:lnTo>
                  <a:lnTo>
                    <a:pt x="987437" y="32219"/>
                  </a:lnTo>
                  <a:lnTo>
                    <a:pt x="16040" y="32219"/>
                  </a:lnTo>
                  <a:lnTo>
                    <a:pt x="32181" y="16065"/>
                  </a:lnTo>
                  <a:lnTo>
                    <a:pt x="32181" y="234492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5938" y="213677"/>
              <a:ext cx="955040" cy="261620"/>
            </a:xfrm>
            <a:custGeom>
              <a:avLst/>
              <a:gdLst/>
              <a:ahLst/>
              <a:cxnLst/>
              <a:rect l="l" t="t" r="r" b="b"/>
              <a:pathLst>
                <a:path w="955039" h="261620">
                  <a:moveTo>
                    <a:pt x="947750" y="0"/>
                  </a:moveTo>
                  <a:lnTo>
                    <a:pt x="7226" y="0"/>
                  </a:lnTo>
                  <a:lnTo>
                    <a:pt x="0" y="7226"/>
                  </a:lnTo>
                  <a:lnTo>
                    <a:pt x="0" y="254355"/>
                  </a:lnTo>
                  <a:lnTo>
                    <a:pt x="7226" y="261581"/>
                  </a:lnTo>
                  <a:lnTo>
                    <a:pt x="947750" y="261581"/>
                  </a:lnTo>
                  <a:lnTo>
                    <a:pt x="954976" y="254355"/>
                  </a:lnTo>
                  <a:lnTo>
                    <a:pt x="954976" y="245427"/>
                  </a:lnTo>
                  <a:lnTo>
                    <a:pt x="32092" y="245427"/>
                  </a:lnTo>
                  <a:lnTo>
                    <a:pt x="15951" y="229273"/>
                  </a:lnTo>
                  <a:lnTo>
                    <a:pt x="32092" y="229273"/>
                  </a:lnTo>
                  <a:lnTo>
                    <a:pt x="32092" y="32131"/>
                  </a:lnTo>
                  <a:lnTo>
                    <a:pt x="15951" y="32131"/>
                  </a:lnTo>
                  <a:lnTo>
                    <a:pt x="32092" y="15963"/>
                  </a:lnTo>
                  <a:lnTo>
                    <a:pt x="954976" y="15963"/>
                  </a:lnTo>
                  <a:lnTo>
                    <a:pt x="954976" y="7226"/>
                  </a:lnTo>
                  <a:lnTo>
                    <a:pt x="947750" y="0"/>
                  </a:lnTo>
                  <a:close/>
                </a:path>
                <a:path w="955039" h="261620">
                  <a:moveTo>
                    <a:pt x="32092" y="229273"/>
                  </a:moveTo>
                  <a:lnTo>
                    <a:pt x="15951" y="229273"/>
                  </a:lnTo>
                  <a:lnTo>
                    <a:pt x="32092" y="245427"/>
                  </a:lnTo>
                  <a:lnTo>
                    <a:pt x="32092" y="229273"/>
                  </a:lnTo>
                  <a:close/>
                </a:path>
                <a:path w="955039" h="261620">
                  <a:moveTo>
                    <a:pt x="922693" y="229273"/>
                  </a:moveTo>
                  <a:lnTo>
                    <a:pt x="32092" y="229273"/>
                  </a:lnTo>
                  <a:lnTo>
                    <a:pt x="32092" y="245427"/>
                  </a:lnTo>
                  <a:lnTo>
                    <a:pt x="922693" y="245427"/>
                  </a:lnTo>
                  <a:lnTo>
                    <a:pt x="922693" y="229273"/>
                  </a:lnTo>
                  <a:close/>
                </a:path>
                <a:path w="955039" h="261620">
                  <a:moveTo>
                    <a:pt x="922693" y="15963"/>
                  </a:moveTo>
                  <a:lnTo>
                    <a:pt x="922693" y="245427"/>
                  </a:lnTo>
                  <a:lnTo>
                    <a:pt x="938834" y="229273"/>
                  </a:lnTo>
                  <a:lnTo>
                    <a:pt x="954976" y="229273"/>
                  </a:lnTo>
                  <a:lnTo>
                    <a:pt x="954976" y="32131"/>
                  </a:lnTo>
                  <a:lnTo>
                    <a:pt x="938834" y="32131"/>
                  </a:lnTo>
                  <a:lnTo>
                    <a:pt x="922693" y="15963"/>
                  </a:lnTo>
                  <a:close/>
                </a:path>
                <a:path w="955039" h="261620">
                  <a:moveTo>
                    <a:pt x="954976" y="229273"/>
                  </a:moveTo>
                  <a:lnTo>
                    <a:pt x="938834" y="229273"/>
                  </a:lnTo>
                  <a:lnTo>
                    <a:pt x="922693" y="245427"/>
                  </a:lnTo>
                  <a:lnTo>
                    <a:pt x="954976" y="245427"/>
                  </a:lnTo>
                  <a:lnTo>
                    <a:pt x="954976" y="229273"/>
                  </a:lnTo>
                  <a:close/>
                </a:path>
                <a:path w="955039" h="261620">
                  <a:moveTo>
                    <a:pt x="32092" y="15963"/>
                  </a:moveTo>
                  <a:lnTo>
                    <a:pt x="15951" y="32131"/>
                  </a:lnTo>
                  <a:lnTo>
                    <a:pt x="32092" y="32131"/>
                  </a:lnTo>
                  <a:lnTo>
                    <a:pt x="32092" y="15963"/>
                  </a:lnTo>
                  <a:close/>
                </a:path>
                <a:path w="955039" h="261620">
                  <a:moveTo>
                    <a:pt x="922693" y="15963"/>
                  </a:moveTo>
                  <a:lnTo>
                    <a:pt x="32092" y="15963"/>
                  </a:lnTo>
                  <a:lnTo>
                    <a:pt x="32092" y="32131"/>
                  </a:lnTo>
                  <a:lnTo>
                    <a:pt x="922693" y="32131"/>
                  </a:lnTo>
                  <a:lnTo>
                    <a:pt x="922693" y="15963"/>
                  </a:lnTo>
                  <a:close/>
                </a:path>
                <a:path w="955039" h="261620">
                  <a:moveTo>
                    <a:pt x="954976" y="15963"/>
                  </a:moveTo>
                  <a:lnTo>
                    <a:pt x="922693" y="15963"/>
                  </a:lnTo>
                  <a:lnTo>
                    <a:pt x="938834" y="32131"/>
                  </a:lnTo>
                  <a:lnTo>
                    <a:pt x="954976" y="32131"/>
                  </a:lnTo>
                  <a:lnTo>
                    <a:pt x="954976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5938" y="213677"/>
              <a:ext cx="955040" cy="261620"/>
            </a:xfrm>
            <a:custGeom>
              <a:avLst/>
              <a:gdLst/>
              <a:ahLst/>
              <a:cxnLst/>
              <a:rect l="l" t="t" r="r" b="b"/>
              <a:pathLst>
                <a:path w="955039" h="261620">
                  <a:moveTo>
                    <a:pt x="0" y="15963"/>
                  </a:moveTo>
                  <a:lnTo>
                    <a:pt x="0" y="7226"/>
                  </a:lnTo>
                  <a:lnTo>
                    <a:pt x="7226" y="0"/>
                  </a:lnTo>
                  <a:lnTo>
                    <a:pt x="15951" y="0"/>
                  </a:lnTo>
                  <a:lnTo>
                    <a:pt x="938834" y="0"/>
                  </a:lnTo>
                  <a:lnTo>
                    <a:pt x="947750" y="0"/>
                  </a:lnTo>
                  <a:lnTo>
                    <a:pt x="954976" y="7226"/>
                  </a:lnTo>
                  <a:lnTo>
                    <a:pt x="954976" y="15963"/>
                  </a:lnTo>
                  <a:lnTo>
                    <a:pt x="954976" y="245427"/>
                  </a:lnTo>
                  <a:lnTo>
                    <a:pt x="954976" y="254355"/>
                  </a:lnTo>
                  <a:lnTo>
                    <a:pt x="947750" y="261581"/>
                  </a:lnTo>
                  <a:lnTo>
                    <a:pt x="938834" y="261581"/>
                  </a:lnTo>
                  <a:lnTo>
                    <a:pt x="15951" y="261581"/>
                  </a:lnTo>
                  <a:lnTo>
                    <a:pt x="7226" y="261581"/>
                  </a:lnTo>
                  <a:lnTo>
                    <a:pt x="0" y="254355"/>
                  </a:lnTo>
                  <a:lnTo>
                    <a:pt x="0" y="245427"/>
                  </a:lnTo>
                  <a:lnTo>
                    <a:pt x="0" y="15963"/>
                  </a:lnTo>
                  <a:close/>
                </a:path>
                <a:path w="955039" h="261620">
                  <a:moveTo>
                    <a:pt x="32092" y="245427"/>
                  </a:moveTo>
                  <a:lnTo>
                    <a:pt x="15951" y="229273"/>
                  </a:lnTo>
                  <a:lnTo>
                    <a:pt x="938834" y="229273"/>
                  </a:lnTo>
                  <a:lnTo>
                    <a:pt x="922693" y="245427"/>
                  </a:lnTo>
                  <a:lnTo>
                    <a:pt x="922693" y="15963"/>
                  </a:lnTo>
                  <a:lnTo>
                    <a:pt x="938834" y="32131"/>
                  </a:lnTo>
                  <a:lnTo>
                    <a:pt x="15951" y="32131"/>
                  </a:lnTo>
                  <a:lnTo>
                    <a:pt x="32092" y="15963"/>
                  </a:lnTo>
                  <a:lnTo>
                    <a:pt x="32092" y="245427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07589" y="861254"/>
            <a:ext cx="998855" cy="238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dirty="0">
                <a:solidFill>
                  <a:srgbClr val="FF0000"/>
                </a:solidFill>
              </a:rPr>
              <a:t>Push</a:t>
            </a:r>
            <a:r>
              <a:rPr sz="750" spc="10" dirty="0">
                <a:solidFill>
                  <a:srgbClr val="FF0000"/>
                </a:solidFill>
              </a:rPr>
              <a:t> </a:t>
            </a:r>
            <a:r>
              <a:rPr sz="750" dirty="0">
                <a:solidFill>
                  <a:srgbClr val="FF0000"/>
                </a:solidFill>
              </a:rPr>
              <a:t>origin </a:t>
            </a:r>
            <a:r>
              <a:rPr sz="750" spc="-125" dirty="0">
                <a:solidFill>
                  <a:srgbClr val="FF0000"/>
                </a:solidFill>
              </a:rPr>
              <a:t>버튼을</a:t>
            </a:r>
            <a:r>
              <a:rPr sz="750" spc="5" dirty="0">
                <a:solidFill>
                  <a:srgbClr val="FF0000"/>
                </a:solidFill>
              </a:rPr>
              <a:t> </a:t>
            </a:r>
            <a:r>
              <a:rPr sz="750" spc="-105" dirty="0">
                <a:solidFill>
                  <a:srgbClr val="FF0000"/>
                </a:solidFill>
              </a:rPr>
              <a:t>눌러</a:t>
            </a:r>
            <a:r>
              <a:rPr sz="750" spc="500" dirty="0">
                <a:solidFill>
                  <a:srgbClr val="FF0000"/>
                </a:solidFill>
              </a:rPr>
              <a:t> </a:t>
            </a:r>
            <a:r>
              <a:rPr sz="750" spc="-130" dirty="0">
                <a:solidFill>
                  <a:srgbClr val="FF0000"/>
                </a:solidFill>
              </a:rPr>
              <a:t>깃허브로</a:t>
            </a:r>
            <a:r>
              <a:rPr sz="750" spc="-35" dirty="0">
                <a:solidFill>
                  <a:srgbClr val="FF0000"/>
                </a:solidFill>
              </a:rPr>
              <a:t> </a:t>
            </a:r>
            <a:r>
              <a:rPr sz="750" spc="-110" dirty="0">
                <a:solidFill>
                  <a:srgbClr val="FF0000"/>
                </a:solidFill>
              </a:rPr>
              <a:t>커밋을</a:t>
            </a:r>
            <a:r>
              <a:rPr sz="750" spc="-35" dirty="0">
                <a:solidFill>
                  <a:srgbClr val="FF0000"/>
                </a:solidFill>
              </a:rPr>
              <a:t> </a:t>
            </a:r>
            <a:r>
              <a:rPr sz="750" spc="-60" dirty="0">
                <a:solidFill>
                  <a:srgbClr val="FF0000"/>
                </a:solidFill>
              </a:rPr>
              <a:t>보내야함</a:t>
            </a:r>
            <a:endParaRPr sz="75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40A658E-D09F-BC56-23F8-D94F2B3936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2575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/>
              <a:t>파일 수정 및 업로드 </a:t>
            </a:r>
            <a:r>
              <a:rPr lang="en-US" altLang="ko-KR" sz="1850" dirty="0"/>
              <a:t>#4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586320"/>
            <a:ext cx="5141976" cy="2156880"/>
            <a:chOff x="1523" y="205321"/>
            <a:chExt cx="5141976" cy="2156880"/>
          </a:xfrm>
        </p:grpSpPr>
        <p:pic>
          <p:nvPicPr>
            <p:cNvPr id="3" name="object 3"/>
            <p:cNvPicPr/>
            <p:nvPr/>
          </p:nvPicPr>
          <p:blipFill rotWithShape="1">
            <a:blip r:embed="rId2" cstate="print"/>
            <a:srcRect b="13205"/>
            <a:stretch/>
          </p:blipFill>
          <p:spPr>
            <a:xfrm>
              <a:off x="1523" y="205321"/>
              <a:ext cx="5141976" cy="21568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1220" y="1244803"/>
              <a:ext cx="2541905" cy="180975"/>
            </a:xfrm>
            <a:custGeom>
              <a:avLst/>
              <a:gdLst/>
              <a:ahLst/>
              <a:cxnLst/>
              <a:rect l="l" t="t" r="r" b="b"/>
              <a:pathLst>
                <a:path w="2541904" h="180975">
                  <a:moveTo>
                    <a:pt x="2534488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173570"/>
                  </a:lnTo>
                  <a:lnTo>
                    <a:pt x="7213" y="180797"/>
                  </a:lnTo>
                  <a:lnTo>
                    <a:pt x="2534488" y="180797"/>
                  </a:lnTo>
                  <a:lnTo>
                    <a:pt x="2541701" y="173570"/>
                  </a:lnTo>
                  <a:lnTo>
                    <a:pt x="2541701" y="164630"/>
                  </a:lnTo>
                  <a:lnTo>
                    <a:pt x="32092" y="164630"/>
                  </a:lnTo>
                  <a:lnTo>
                    <a:pt x="15951" y="148475"/>
                  </a:lnTo>
                  <a:lnTo>
                    <a:pt x="32092" y="148475"/>
                  </a:lnTo>
                  <a:lnTo>
                    <a:pt x="32092" y="32131"/>
                  </a:lnTo>
                  <a:lnTo>
                    <a:pt x="15951" y="32131"/>
                  </a:lnTo>
                  <a:lnTo>
                    <a:pt x="32092" y="15976"/>
                  </a:lnTo>
                  <a:lnTo>
                    <a:pt x="2541701" y="15976"/>
                  </a:lnTo>
                  <a:lnTo>
                    <a:pt x="2541701" y="7226"/>
                  </a:lnTo>
                  <a:lnTo>
                    <a:pt x="2534488" y="0"/>
                  </a:lnTo>
                  <a:close/>
                </a:path>
                <a:path w="2541904" h="180975">
                  <a:moveTo>
                    <a:pt x="32092" y="148475"/>
                  </a:moveTo>
                  <a:lnTo>
                    <a:pt x="15951" y="148475"/>
                  </a:lnTo>
                  <a:lnTo>
                    <a:pt x="32092" y="164630"/>
                  </a:lnTo>
                  <a:lnTo>
                    <a:pt x="32092" y="148475"/>
                  </a:lnTo>
                  <a:close/>
                </a:path>
                <a:path w="2541904" h="180975">
                  <a:moveTo>
                    <a:pt x="2509418" y="148475"/>
                  </a:moveTo>
                  <a:lnTo>
                    <a:pt x="32092" y="148475"/>
                  </a:lnTo>
                  <a:lnTo>
                    <a:pt x="32092" y="164630"/>
                  </a:lnTo>
                  <a:lnTo>
                    <a:pt x="2509418" y="164630"/>
                  </a:lnTo>
                  <a:lnTo>
                    <a:pt x="2509418" y="148475"/>
                  </a:lnTo>
                  <a:close/>
                </a:path>
                <a:path w="2541904" h="180975">
                  <a:moveTo>
                    <a:pt x="2509418" y="15976"/>
                  </a:moveTo>
                  <a:lnTo>
                    <a:pt x="2509418" y="164630"/>
                  </a:lnTo>
                  <a:lnTo>
                    <a:pt x="2525560" y="148475"/>
                  </a:lnTo>
                  <a:lnTo>
                    <a:pt x="2541701" y="148475"/>
                  </a:lnTo>
                  <a:lnTo>
                    <a:pt x="2541701" y="32131"/>
                  </a:lnTo>
                  <a:lnTo>
                    <a:pt x="2525560" y="32131"/>
                  </a:lnTo>
                  <a:lnTo>
                    <a:pt x="2509418" y="15976"/>
                  </a:lnTo>
                  <a:close/>
                </a:path>
                <a:path w="2541904" h="180975">
                  <a:moveTo>
                    <a:pt x="2541701" y="148475"/>
                  </a:moveTo>
                  <a:lnTo>
                    <a:pt x="2525560" y="148475"/>
                  </a:lnTo>
                  <a:lnTo>
                    <a:pt x="2509418" y="164630"/>
                  </a:lnTo>
                  <a:lnTo>
                    <a:pt x="2541701" y="164630"/>
                  </a:lnTo>
                  <a:lnTo>
                    <a:pt x="2541701" y="148475"/>
                  </a:lnTo>
                  <a:close/>
                </a:path>
                <a:path w="2541904" h="180975">
                  <a:moveTo>
                    <a:pt x="32092" y="15976"/>
                  </a:moveTo>
                  <a:lnTo>
                    <a:pt x="15951" y="32131"/>
                  </a:lnTo>
                  <a:lnTo>
                    <a:pt x="32092" y="32131"/>
                  </a:lnTo>
                  <a:lnTo>
                    <a:pt x="32092" y="15976"/>
                  </a:lnTo>
                  <a:close/>
                </a:path>
                <a:path w="2541904" h="180975">
                  <a:moveTo>
                    <a:pt x="2509418" y="15976"/>
                  </a:moveTo>
                  <a:lnTo>
                    <a:pt x="32092" y="15976"/>
                  </a:lnTo>
                  <a:lnTo>
                    <a:pt x="32092" y="32131"/>
                  </a:lnTo>
                  <a:lnTo>
                    <a:pt x="2509418" y="32131"/>
                  </a:lnTo>
                  <a:lnTo>
                    <a:pt x="2509418" y="15976"/>
                  </a:lnTo>
                  <a:close/>
                </a:path>
                <a:path w="2541904" h="180975">
                  <a:moveTo>
                    <a:pt x="2541701" y="15976"/>
                  </a:moveTo>
                  <a:lnTo>
                    <a:pt x="2509418" y="15976"/>
                  </a:lnTo>
                  <a:lnTo>
                    <a:pt x="2525560" y="32131"/>
                  </a:lnTo>
                  <a:lnTo>
                    <a:pt x="2541701" y="32131"/>
                  </a:lnTo>
                  <a:lnTo>
                    <a:pt x="2541701" y="159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1220" y="1244803"/>
              <a:ext cx="2541905" cy="180975"/>
            </a:xfrm>
            <a:custGeom>
              <a:avLst/>
              <a:gdLst/>
              <a:ahLst/>
              <a:cxnLst/>
              <a:rect l="l" t="t" r="r" b="b"/>
              <a:pathLst>
                <a:path w="2541904" h="180975">
                  <a:moveTo>
                    <a:pt x="0" y="15976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2525560" y="0"/>
                  </a:lnTo>
                  <a:lnTo>
                    <a:pt x="2534488" y="0"/>
                  </a:lnTo>
                  <a:lnTo>
                    <a:pt x="2541701" y="7226"/>
                  </a:lnTo>
                  <a:lnTo>
                    <a:pt x="2541701" y="15976"/>
                  </a:lnTo>
                  <a:lnTo>
                    <a:pt x="2541701" y="164630"/>
                  </a:lnTo>
                  <a:lnTo>
                    <a:pt x="2541701" y="173570"/>
                  </a:lnTo>
                  <a:lnTo>
                    <a:pt x="2534488" y="180797"/>
                  </a:lnTo>
                  <a:lnTo>
                    <a:pt x="2525560" y="180797"/>
                  </a:lnTo>
                  <a:lnTo>
                    <a:pt x="15951" y="180797"/>
                  </a:lnTo>
                  <a:lnTo>
                    <a:pt x="7213" y="180797"/>
                  </a:lnTo>
                  <a:lnTo>
                    <a:pt x="0" y="173570"/>
                  </a:lnTo>
                  <a:lnTo>
                    <a:pt x="0" y="164630"/>
                  </a:lnTo>
                  <a:lnTo>
                    <a:pt x="0" y="15976"/>
                  </a:lnTo>
                  <a:close/>
                </a:path>
                <a:path w="2541904" h="180975">
                  <a:moveTo>
                    <a:pt x="32092" y="164630"/>
                  </a:moveTo>
                  <a:lnTo>
                    <a:pt x="15951" y="148475"/>
                  </a:lnTo>
                  <a:lnTo>
                    <a:pt x="2525560" y="148475"/>
                  </a:lnTo>
                  <a:lnTo>
                    <a:pt x="2509418" y="164630"/>
                  </a:lnTo>
                  <a:lnTo>
                    <a:pt x="2509418" y="15976"/>
                  </a:lnTo>
                  <a:lnTo>
                    <a:pt x="2525560" y="32131"/>
                  </a:lnTo>
                  <a:lnTo>
                    <a:pt x="15951" y="32131"/>
                  </a:lnTo>
                  <a:lnTo>
                    <a:pt x="32092" y="15976"/>
                  </a:lnTo>
                  <a:lnTo>
                    <a:pt x="32092" y="164630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35683" y="1485391"/>
            <a:ext cx="1146810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90" dirty="0">
                <a:latin typeface="LG Smart UI Regular" panose="020B0500000101010101" pitchFamily="50" charset="-127"/>
                <a:cs typeface="Gulim"/>
              </a:rPr>
              <a:t>잘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커밋된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0" dirty="0">
                <a:latin typeface="LG Smart UI Regular" panose="020B0500000101010101" pitchFamily="50" charset="-127"/>
                <a:cs typeface="Gulim"/>
              </a:rPr>
              <a:t>것을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확인할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80" dirty="0">
                <a:latin typeface="LG Smart UI Regular" panose="020B0500000101010101" pitchFamily="50" charset="-127"/>
                <a:cs typeface="Gulim"/>
              </a:rPr>
              <a:t>수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있음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EC7C15B-6FC8-F099-BDEB-73AE12BD54A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9527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>
                <a:latin typeface="LG Smart UI Regular" panose="020B0500000101010101" pitchFamily="50" charset="-127"/>
              </a:rPr>
              <a:t>파일 수정 및 업로드 </a:t>
            </a:r>
            <a:r>
              <a:rPr lang="en-US" altLang="ko-KR" sz="1850" dirty="0">
                <a:latin typeface="LG Smart UI Regular" panose="020B0500000101010101" pitchFamily="50" charset="-127"/>
              </a:rPr>
              <a:t>#5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111" y="549193"/>
            <a:ext cx="1760793" cy="18430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6523" y="2535427"/>
            <a:ext cx="1275715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14" dirty="0">
                <a:latin typeface="LG Smart UI Regular" panose="020B0500000101010101" pitchFamily="50" charset="-127"/>
                <a:cs typeface="Gulim"/>
              </a:rPr>
              <a:t>깃허브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리포지토리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latin typeface="LG Smart UI Regular" panose="020B0500000101010101" pitchFamily="50" charset="-127"/>
                <a:cs typeface="Gulim"/>
              </a:rPr>
              <a:t>커밋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History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7768" y="663092"/>
            <a:ext cx="1616354" cy="17276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10203" y="2535427"/>
            <a:ext cx="952500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75" dirty="0">
                <a:latin typeface="LG Smart UI Regular" panose="020B0500000101010101" pitchFamily="50" charset="-127"/>
                <a:cs typeface="Gulim"/>
              </a:rPr>
              <a:t>내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저장소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커밋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History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3300" y="942848"/>
            <a:ext cx="583565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95" dirty="0">
                <a:latin typeface="LG Smart UI Regular" panose="020B0500000101010101" pitchFamily="50" charset="-127"/>
                <a:cs typeface="Gulim"/>
              </a:rPr>
              <a:t>차이가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있을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854635A-C043-B94C-D436-C0F43D5448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4767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 err="1"/>
              <a:t>깃허브</a:t>
            </a:r>
            <a:r>
              <a:rPr lang="ko-KR" altLang="en-US" sz="1850" dirty="0"/>
              <a:t> 저장소 간 차이가 생겼을 때 </a:t>
            </a:r>
            <a:r>
              <a:rPr lang="en-US" altLang="ko-KR" sz="1850" dirty="0"/>
              <a:t>#1</a:t>
            </a:r>
            <a:r>
              <a:rPr lang="ko-KR" altLang="en-US" sz="1850" dirty="0"/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17458"/>
          <a:stretch/>
        </p:blipFill>
        <p:spPr>
          <a:xfrm>
            <a:off x="1350505" y="581521"/>
            <a:ext cx="3792994" cy="21616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" y="581508"/>
            <a:ext cx="1207706" cy="2631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875" y="841897"/>
            <a:ext cx="1131570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14" dirty="0">
                <a:latin typeface="LG Smart UI Regular" panose="020B0500000101010101" pitchFamily="50" charset="-127"/>
                <a:cs typeface="Gulim"/>
              </a:rPr>
              <a:t>깃허브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데스크탑에서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750" dirty="0">
                <a:latin typeface="LG Smart UI Regular" panose="020B0500000101010101" pitchFamily="50" charset="-127"/>
                <a:cs typeface="Gulim"/>
              </a:rPr>
              <a:t>Fetch</a:t>
            </a:r>
            <a:r>
              <a:rPr sz="750" spc="1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origin</a:t>
            </a:r>
            <a:r>
              <a:rPr sz="750" spc="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latin typeface="LG Smart UI Regular" panose="020B0500000101010101" pitchFamily="50" charset="-127"/>
                <a:cs typeface="Gulim"/>
              </a:rPr>
              <a:t>버튼</a:t>
            </a:r>
            <a:r>
              <a:rPr sz="750" spc="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70" dirty="0">
                <a:latin typeface="LG Smart UI Regular" panose="020B0500000101010101" pitchFamily="50" charset="-127"/>
                <a:cs typeface="Gulim"/>
              </a:rPr>
              <a:t>클릭하면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28441" y="650241"/>
            <a:ext cx="959485" cy="266065"/>
            <a:chOff x="3228441" y="207124"/>
            <a:chExt cx="959485" cy="266065"/>
          </a:xfrm>
        </p:grpSpPr>
        <p:sp>
          <p:nvSpPr>
            <p:cNvPr id="6" name="object 6"/>
            <p:cNvSpPr/>
            <p:nvPr/>
          </p:nvSpPr>
          <p:spPr>
            <a:xfrm>
              <a:off x="3230435" y="209118"/>
              <a:ext cx="955040" cy="261620"/>
            </a:xfrm>
            <a:custGeom>
              <a:avLst/>
              <a:gdLst/>
              <a:ahLst/>
              <a:cxnLst/>
              <a:rect l="l" t="t" r="r" b="b"/>
              <a:pathLst>
                <a:path w="955039" h="261620">
                  <a:moveTo>
                    <a:pt x="947750" y="0"/>
                  </a:moveTo>
                  <a:lnTo>
                    <a:pt x="7213" y="0"/>
                  </a:lnTo>
                  <a:lnTo>
                    <a:pt x="0" y="7226"/>
                  </a:lnTo>
                  <a:lnTo>
                    <a:pt x="0" y="254355"/>
                  </a:lnTo>
                  <a:lnTo>
                    <a:pt x="7213" y="261581"/>
                  </a:lnTo>
                  <a:lnTo>
                    <a:pt x="947750" y="261581"/>
                  </a:lnTo>
                  <a:lnTo>
                    <a:pt x="954963" y="254355"/>
                  </a:lnTo>
                  <a:lnTo>
                    <a:pt x="954963" y="245427"/>
                  </a:lnTo>
                  <a:lnTo>
                    <a:pt x="32092" y="245427"/>
                  </a:lnTo>
                  <a:lnTo>
                    <a:pt x="15951" y="229260"/>
                  </a:lnTo>
                  <a:lnTo>
                    <a:pt x="32092" y="229260"/>
                  </a:lnTo>
                  <a:lnTo>
                    <a:pt x="32092" y="32131"/>
                  </a:lnTo>
                  <a:lnTo>
                    <a:pt x="15951" y="32131"/>
                  </a:lnTo>
                  <a:lnTo>
                    <a:pt x="32092" y="15963"/>
                  </a:lnTo>
                  <a:lnTo>
                    <a:pt x="954963" y="15963"/>
                  </a:lnTo>
                  <a:lnTo>
                    <a:pt x="954963" y="7226"/>
                  </a:lnTo>
                  <a:lnTo>
                    <a:pt x="947750" y="0"/>
                  </a:lnTo>
                  <a:close/>
                </a:path>
                <a:path w="955039" h="261620">
                  <a:moveTo>
                    <a:pt x="32092" y="229260"/>
                  </a:moveTo>
                  <a:lnTo>
                    <a:pt x="15951" y="229260"/>
                  </a:lnTo>
                  <a:lnTo>
                    <a:pt x="32092" y="245427"/>
                  </a:lnTo>
                  <a:lnTo>
                    <a:pt x="32092" y="229260"/>
                  </a:lnTo>
                  <a:close/>
                </a:path>
                <a:path w="955039" h="261620">
                  <a:moveTo>
                    <a:pt x="922693" y="229260"/>
                  </a:moveTo>
                  <a:lnTo>
                    <a:pt x="32092" y="229260"/>
                  </a:lnTo>
                  <a:lnTo>
                    <a:pt x="32092" y="245427"/>
                  </a:lnTo>
                  <a:lnTo>
                    <a:pt x="922693" y="245427"/>
                  </a:lnTo>
                  <a:lnTo>
                    <a:pt x="922693" y="229260"/>
                  </a:lnTo>
                  <a:close/>
                </a:path>
                <a:path w="955039" h="261620">
                  <a:moveTo>
                    <a:pt x="922693" y="15963"/>
                  </a:moveTo>
                  <a:lnTo>
                    <a:pt x="922693" y="245427"/>
                  </a:lnTo>
                  <a:lnTo>
                    <a:pt x="938822" y="229260"/>
                  </a:lnTo>
                  <a:lnTo>
                    <a:pt x="954963" y="229260"/>
                  </a:lnTo>
                  <a:lnTo>
                    <a:pt x="954963" y="32131"/>
                  </a:lnTo>
                  <a:lnTo>
                    <a:pt x="938822" y="32131"/>
                  </a:lnTo>
                  <a:lnTo>
                    <a:pt x="922693" y="15963"/>
                  </a:lnTo>
                  <a:close/>
                </a:path>
                <a:path w="955039" h="261620">
                  <a:moveTo>
                    <a:pt x="954963" y="229260"/>
                  </a:moveTo>
                  <a:lnTo>
                    <a:pt x="938822" y="229260"/>
                  </a:lnTo>
                  <a:lnTo>
                    <a:pt x="922693" y="245427"/>
                  </a:lnTo>
                  <a:lnTo>
                    <a:pt x="954963" y="245427"/>
                  </a:lnTo>
                  <a:lnTo>
                    <a:pt x="954963" y="229260"/>
                  </a:lnTo>
                  <a:close/>
                </a:path>
                <a:path w="955039" h="261620">
                  <a:moveTo>
                    <a:pt x="32092" y="15963"/>
                  </a:moveTo>
                  <a:lnTo>
                    <a:pt x="15951" y="32131"/>
                  </a:lnTo>
                  <a:lnTo>
                    <a:pt x="32092" y="32131"/>
                  </a:lnTo>
                  <a:lnTo>
                    <a:pt x="32092" y="15963"/>
                  </a:lnTo>
                  <a:close/>
                </a:path>
                <a:path w="955039" h="261620">
                  <a:moveTo>
                    <a:pt x="922693" y="15963"/>
                  </a:moveTo>
                  <a:lnTo>
                    <a:pt x="32092" y="15963"/>
                  </a:lnTo>
                  <a:lnTo>
                    <a:pt x="32092" y="32131"/>
                  </a:lnTo>
                  <a:lnTo>
                    <a:pt x="922693" y="32131"/>
                  </a:lnTo>
                  <a:lnTo>
                    <a:pt x="922693" y="15963"/>
                  </a:lnTo>
                  <a:close/>
                </a:path>
                <a:path w="955039" h="261620">
                  <a:moveTo>
                    <a:pt x="954963" y="15963"/>
                  </a:moveTo>
                  <a:lnTo>
                    <a:pt x="922693" y="15963"/>
                  </a:lnTo>
                  <a:lnTo>
                    <a:pt x="938822" y="32131"/>
                  </a:lnTo>
                  <a:lnTo>
                    <a:pt x="954963" y="32131"/>
                  </a:lnTo>
                  <a:lnTo>
                    <a:pt x="954963" y="159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30435" y="209118"/>
              <a:ext cx="955040" cy="261620"/>
            </a:xfrm>
            <a:custGeom>
              <a:avLst/>
              <a:gdLst/>
              <a:ahLst/>
              <a:cxnLst/>
              <a:rect l="l" t="t" r="r" b="b"/>
              <a:pathLst>
                <a:path w="955039" h="261620">
                  <a:moveTo>
                    <a:pt x="0" y="15963"/>
                  </a:moveTo>
                  <a:lnTo>
                    <a:pt x="0" y="7226"/>
                  </a:lnTo>
                  <a:lnTo>
                    <a:pt x="7213" y="0"/>
                  </a:lnTo>
                  <a:lnTo>
                    <a:pt x="15951" y="0"/>
                  </a:lnTo>
                  <a:lnTo>
                    <a:pt x="938822" y="0"/>
                  </a:lnTo>
                  <a:lnTo>
                    <a:pt x="947750" y="0"/>
                  </a:lnTo>
                  <a:lnTo>
                    <a:pt x="954963" y="7226"/>
                  </a:lnTo>
                  <a:lnTo>
                    <a:pt x="954963" y="15963"/>
                  </a:lnTo>
                  <a:lnTo>
                    <a:pt x="954963" y="245427"/>
                  </a:lnTo>
                  <a:lnTo>
                    <a:pt x="954963" y="254355"/>
                  </a:lnTo>
                  <a:lnTo>
                    <a:pt x="947750" y="261581"/>
                  </a:lnTo>
                  <a:lnTo>
                    <a:pt x="938822" y="261581"/>
                  </a:lnTo>
                  <a:lnTo>
                    <a:pt x="15951" y="261581"/>
                  </a:lnTo>
                  <a:lnTo>
                    <a:pt x="7213" y="261581"/>
                  </a:lnTo>
                  <a:lnTo>
                    <a:pt x="0" y="254355"/>
                  </a:lnTo>
                  <a:lnTo>
                    <a:pt x="0" y="245427"/>
                  </a:lnTo>
                  <a:lnTo>
                    <a:pt x="0" y="15963"/>
                  </a:lnTo>
                  <a:close/>
                </a:path>
                <a:path w="955039" h="261620">
                  <a:moveTo>
                    <a:pt x="32092" y="245427"/>
                  </a:moveTo>
                  <a:lnTo>
                    <a:pt x="15951" y="229260"/>
                  </a:lnTo>
                  <a:lnTo>
                    <a:pt x="938822" y="229260"/>
                  </a:lnTo>
                  <a:lnTo>
                    <a:pt x="922693" y="245427"/>
                  </a:lnTo>
                  <a:lnTo>
                    <a:pt x="922693" y="15963"/>
                  </a:lnTo>
                  <a:lnTo>
                    <a:pt x="938822" y="32131"/>
                  </a:lnTo>
                  <a:lnTo>
                    <a:pt x="15951" y="32131"/>
                  </a:lnTo>
                  <a:lnTo>
                    <a:pt x="32092" y="15963"/>
                  </a:lnTo>
                  <a:lnTo>
                    <a:pt x="32092" y="245427"/>
                  </a:lnTo>
                  <a:close/>
                </a:path>
              </a:pathLst>
            </a:custGeom>
            <a:ln w="398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36923" y="893712"/>
            <a:ext cx="927735" cy="24006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80"/>
              </a:spcBef>
            </a:pPr>
            <a:r>
              <a:rPr sz="750" spc="-110" dirty="0">
                <a:latin typeface="LG Smart UI Regular" panose="020B0500000101010101" pitchFamily="50" charset="-127"/>
                <a:cs typeface="Gulim"/>
              </a:rPr>
              <a:t>당겨올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latin typeface="LG Smart UI Regular" panose="020B0500000101010101" pitchFamily="50" charset="-127"/>
                <a:cs typeface="Gulim"/>
              </a:rPr>
              <a:t>커밋이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있다고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뜸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 Pull</a:t>
            </a:r>
            <a:r>
              <a:rPr sz="750" spc="-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latin typeface="LG Smart UI Regular" panose="020B0500000101010101" pitchFamily="50" charset="-127"/>
                <a:cs typeface="Gulim"/>
              </a:rPr>
              <a:t>origin </a:t>
            </a:r>
            <a:r>
              <a:rPr sz="750" spc="-120" dirty="0">
                <a:latin typeface="LG Smart UI Regular" panose="020B0500000101010101" pitchFamily="50" charset="-127"/>
                <a:cs typeface="Gulim"/>
              </a:rPr>
              <a:t>버튼</a:t>
            </a:r>
            <a:r>
              <a:rPr sz="750" spc="-1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클릭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C72C110-3757-0EBF-0204-95C3EB494F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529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 err="1">
                <a:latin typeface="LG Smart UI Regular" panose="020B0500000101010101" pitchFamily="50" charset="-127"/>
              </a:rPr>
              <a:t>깃허브</a:t>
            </a:r>
            <a:r>
              <a:rPr lang="ko-KR" altLang="en-US" sz="1850" dirty="0">
                <a:latin typeface="LG Smart UI Regular" panose="020B0500000101010101" pitchFamily="50" charset="-127"/>
              </a:rPr>
              <a:t> 저장소 간 차이가 생겼을 때 </a:t>
            </a:r>
            <a:r>
              <a:rPr lang="en-US" altLang="ko-KR" sz="1850" dirty="0">
                <a:latin typeface="LG Smart UI Regular" panose="020B0500000101010101" pitchFamily="50" charset="-127"/>
              </a:rPr>
              <a:t>#2</a:t>
            </a:r>
            <a:r>
              <a:rPr lang="ko-KR" altLang="en-US" sz="1850" dirty="0">
                <a:latin typeface="LG Smart UI Regular" panose="020B0500000101010101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15086"/>
          <a:stretch/>
        </p:blipFill>
        <p:spPr>
          <a:xfrm>
            <a:off x="676020" y="595604"/>
            <a:ext cx="3793274" cy="22237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76350" y="2514600"/>
            <a:ext cx="763905" cy="2406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90" dirty="0">
                <a:latin typeface="LG Smart UI Regular" panose="020B0500000101010101" pitchFamily="50" charset="-127"/>
                <a:cs typeface="Gulim"/>
              </a:rPr>
              <a:t>잘</a:t>
            </a:r>
            <a:r>
              <a:rPr sz="750" spc="-6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0" dirty="0">
                <a:latin typeface="LG Smart UI Regular" panose="020B0500000101010101" pitchFamily="50" charset="-127"/>
                <a:cs typeface="Gulim"/>
              </a:rPr>
              <a:t>가져온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것을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latin typeface="LG Smart UI Regular" panose="020B0500000101010101" pitchFamily="50" charset="-127"/>
                <a:cs typeface="Gulim"/>
              </a:rPr>
              <a:t>확인</a:t>
            </a:r>
            <a:r>
              <a:rPr sz="750" spc="50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0" dirty="0">
                <a:latin typeface="LG Smart UI Regular" panose="020B0500000101010101" pitchFamily="50" charset="-127"/>
                <a:cs typeface="Gulim"/>
              </a:rPr>
              <a:t>할</a:t>
            </a:r>
            <a:r>
              <a:rPr sz="750" spc="-5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80" dirty="0">
                <a:latin typeface="LG Smart UI Regular" panose="020B0500000101010101" pitchFamily="50" charset="-127"/>
                <a:cs typeface="Gulim"/>
              </a:rPr>
              <a:t>수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있음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1188" y="1447291"/>
            <a:ext cx="1307465" cy="2406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5"/>
              </a:spcBef>
            </a:pPr>
            <a:r>
              <a:rPr sz="750" spc="-9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변경사항이</a:t>
            </a:r>
            <a:r>
              <a:rPr sz="75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14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없는지</a:t>
            </a:r>
            <a:r>
              <a:rPr sz="75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Fetch </a:t>
            </a:r>
            <a:r>
              <a:rPr sz="750" spc="-1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origin </a:t>
            </a:r>
            <a:r>
              <a:rPr sz="750" spc="-135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눌러보고</a:t>
            </a:r>
            <a:r>
              <a:rPr sz="750" spc="-4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" dirty="0">
                <a:solidFill>
                  <a:srgbClr val="FF0000"/>
                </a:solidFill>
                <a:latin typeface="LG Smart UI Regular" panose="020B0500000101010101" pitchFamily="50" charset="-127"/>
                <a:cs typeface="Gulim"/>
              </a:rPr>
              <a:t>작업시작하기!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88A7C8-A62E-4859-C325-21BDCD86FE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053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ko-KR" altLang="en-US" sz="1850" dirty="0" err="1">
                <a:latin typeface="LG Smart UI Regular" panose="020B0500000101010101" pitchFamily="50" charset="-127"/>
              </a:rPr>
              <a:t>깃허브</a:t>
            </a:r>
            <a:r>
              <a:rPr lang="ko-KR" altLang="en-US" sz="1850" dirty="0">
                <a:latin typeface="LG Smart UI Regular" panose="020B0500000101010101" pitchFamily="50" charset="-127"/>
              </a:rPr>
              <a:t> 저장소 간 차이가 생겼을 때 </a:t>
            </a:r>
            <a:r>
              <a:rPr lang="en-US" altLang="ko-KR" sz="1850" dirty="0">
                <a:latin typeface="LG Smart UI Regular" panose="020B0500000101010101" pitchFamily="50" charset="-127"/>
              </a:rPr>
              <a:t>#3</a:t>
            </a:r>
            <a:r>
              <a:rPr lang="ko-KR" altLang="en-US" sz="1850" dirty="0">
                <a:latin typeface="LG Smart UI Regular" panose="020B0500000101010101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475" y="594947"/>
            <a:ext cx="4400549" cy="21267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16387" y="1511621"/>
            <a:ext cx="1335405" cy="24801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80"/>
              </a:spcBef>
            </a:pPr>
            <a:r>
              <a:rPr sz="750" spc="-105" dirty="0">
                <a:solidFill>
                  <a:srgbClr val="FFFFFF"/>
                </a:solidFill>
              </a:rPr>
              <a:t>이메일로</a:t>
            </a:r>
            <a:r>
              <a:rPr sz="750" spc="-35" dirty="0">
                <a:solidFill>
                  <a:srgbClr val="FFFFFF"/>
                </a:solidFill>
              </a:rPr>
              <a:t> </a:t>
            </a:r>
            <a:r>
              <a:rPr sz="750" spc="-135" dirty="0">
                <a:solidFill>
                  <a:srgbClr val="FFFFFF"/>
                </a:solidFill>
              </a:rPr>
              <a:t>소식을</a:t>
            </a:r>
            <a:r>
              <a:rPr sz="750" spc="-30" dirty="0">
                <a:solidFill>
                  <a:srgbClr val="FFFFFF"/>
                </a:solidFill>
              </a:rPr>
              <a:t> </a:t>
            </a:r>
            <a:r>
              <a:rPr sz="750" spc="-120" dirty="0">
                <a:solidFill>
                  <a:srgbClr val="FFFFFF"/>
                </a:solidFill>
              </a:rPr>
              <a:t>받고싶으면</a:t>
            </a:r>
            <a:r>
              <a:rPr sz="750" spc="-25" dirty="0">
                <a:solidFill>
                  <a:srgbClr val="FFFFFF"/>
                </a:solidFill>
              </a:rPr>
              <a:t> </a:t>
            </a:r>
            <a:r>
              <a:rPr sz="750" spc="70" dirty="0">
                <a:solidFill>
                  <a:srgbClr val="FFFFFF"/>
                </a:solidFill>
              </a:rPr>
              <a:t>y</a:t>
            </a:r>
            <a:r>
              <a:rPr sz="750" spc="-40" dirty="0">
                <a:solidFill>
                  <a:srgbClr val="FFFFFF"/>
                </a:solidFill>
              </a:rPr>
              <a:t> </a:t>
            </a:r>
            <a:r>
              <a:rPr sz="750" spc="-65" dirty="0" err="1">
                <a:solidFill>
                  <a:srgbClr val="FFFFFF"/>
                </a:solidFill>
              </a:rPr>
              <a:t>입력</a:t>
            </a:r>
            <a:r>
              <a:rPr sz="750" spc="500" dirty="0">
                <a:solidFill>
                  <a:srgbClr val="FFFFFF"/>
                </a:solidFill>
              </a:rPr>
              <a:t> </a:t>
            </a:r>
            <a:br>
              <a:rPr lang="en-US" sz="750" spc="500" dirty="0">
                <a:solidFill>
                  <a:srgbClr val="FFFFFF"/>
                </a:solidFill>
              </a:rPr>
            </a:br>
            <a:r>
              <a:rPr sz="750" spc="-100" dirty="0" err="1">
                <a:solidFill>
                  <a:srgbClr val="FFFFFF"/>
                </a:solidFill>
              </a:rPr>
              <a:t>아니면</a:t>
            </a:r>
            <a:r>
              <a:rPr sz="750" spc="-50" dirty="0">
                <a:solidFill>
                  <a:srgbClr val="FFFFFF"/>
                </a:solidFill>
              </a:rPr>
              <a:t> </a:t>
            </a:r>
            <a:r>
              <a:rPr sz="750" dirty="0">
                <a:solidFill>
                  <a:srgbClr val="FFFFFF"/>
                </a:solidFill>
              </a:rPr>
              <a:t>n</a:t>
            </a:r>
            <a:r>
              <a:rPr sz="750" spc="-40" dirty="0">
                <a:solidFill>
                  <a:srgbClr val="FFFFFF"/>
                </a:solidFill>
              </a:rPr>
              <a:t> </a:t>
            </a:r>
            <a:r>
              <a:rPr sz="750" spc="-25" dirty="0">
                <a:solidFill>
                  <a:srgbClr val="FFFFFF"/>
                </a:solidFill>
              </a:rPr>
              <a:t>입력</a:t>
            </a:r>
            <a:endParaRPr sz="750" dirty="0"/>
          </a:p>
        </p:txBody>
      </p:sp>
      <p:sp>
        <p:nvSpPr>
          <p:cNvPr id="5" name="object 5"/>
          <p:cNvSpPr txBox="1"/>
          <p:nvPr/>
        </p:nvSpPr>
        <p:spPr>
          <a:xfrm>
            <a:off x="3358931" y="2538476"/>
            <a:ext cx="1250315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9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마치면</a:t>
            </a:r>
            <a:r>
              <a:rPr sz="750" spc="2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5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Create</a:t>
            </a:r>
            <a:r>
              <a:rPr sz="750" spc="4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account</a:t>
            </a:r>
            <a:r>
              <a:rPr sz="750" spc="4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클릭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5399" y="2711660"/>
            <a:ext cx="1432699" cy="14838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85B43AC4-D30D-BD2B-7A9E-EC31ED2F1A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003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LG Smart UI Regular" panose="020B0500000101010101" pitchFamily="50" charset="-127"/>
                <a:ea typeface="+mj-ea"/>
                <a:cs typeface="함초롬돋움" panose="020B0604000101010101" pitchFamily="50" charset="-127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 err="1"/>
              <a:t>Github</a:t>
            </a:r>
            <a:r>
              <a:rPr lang="en-US" altLang="ko-KR" sz="1850" dirty="0"/>
              <a:t> </a:t>
            </a:r>
            <a:r>
              <a:rPr lang="ko-KR" altLang="en-US" sz="1850" dirty="0"/>
              <a:t>가입하기 </a:t>
            </a:r>
            <a:r>
              <a:rPr lang="en-US" altLang="ko-KR" sz="1850" dirty="0"/>
              <a:t>#1</a:t>
            </a:r>
            <a:endParaRPr lang="ko-KR" alt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1454" y="502604"/>
            <a:ext cx="2056865" cy="19307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04263" y="2491232"/>
            <a:ext cx="1934845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95" dirty="0">
                <a:latin typeface="LG Smart UI Regular" panose="020B0500000101010101" pitchFamily="50" charset="-127"/>
                <a:cs typeface="Gulim"/>
              </a:rPr>
              <a:t>가입할</a:t>
            </a:r>
            <a:r>
              <a:rPr sz="750" spc="-4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latin typeface="LG Smart UI Regular" panose="020B0500000101010101" pitchFamily="50" charset="-127"/>
                <a:cs typeface="Gulim"/>
              </a:rPr>
              <a:t>때</a:t>
            </a:r>
            <a:r>
              <a:rPr sz="750" spc="-2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0" dirty="0">
                <a:latin typeface="LG Smart UI Regular" panose="020B0500000101010101" pitchFamily="50" charset="-127"/>
                <a:cs typeface="Gulim"/>
              </a:rPr>
              <a:t>입력했던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5" dirty="0">
                <a:latin typeface="LG Smart UI Regular" panose="020B0500000101010101" pitchFamily="50" charset="-127"/>
                <a:cs typeface="Gulim"/>
              </a:rPr>
              <a:t>이메일로</a:t>
            </a:r>
            <a:r>
              <a:rPr sz="750" spc="-3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latin typeface="LG Smart UI Regular" panose="020B0500000101010101" pitchFamily="50" charset="-127"/>
                <a:cs typeface="Gulim"/>
              </a:rPr>
              <a:t>가면</a:t>
            </a:r>
            <a:r>
              <a:rPr sz="750" spc="-40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35" dirty="0">
                <a:latin typeface="LG Smart UI Regular" panose="020B0500000101010101" pitchFamily="50" charset="-127"/>
                <a:cs typeface="Gulim"/>
              </a:rPr>
              <a:t>인증코드가</a:t>
            </a:r>
            <a:r>
              <a:rPr sz="750" spc="-35" dirty="0"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latin typeface="LG Smart UI Regular" panose="020B0500000101010101" pitchFamily="50" charset="-127"/>
                <a:cs typeface="Gulim"/>
              </a:rPr>
              <a:t>있음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603E052-6200-7AAA-F255-AB352780D9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76550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 err="1">
                <a:latin typeface="LG Smart UI Regular" panose="020B0500000101010101" pitchFamily="50" charset="-127"/>
              </a:rPr>
              <a:t>Github</a:t>
            </a:r>
            <a:r>
              <a:rPr lang="en-US" altLang="ko-KR" sz="1850" dirty="0">
                <a:latin typeface="LG Smart UI Regular" panose="020B0500000101010101" pitchFamily="50" charset="-127"/>
              </a:rPr>
              <a:t> </a:t>
            </a:r>
            <a:r>
              <a:rPr lang="ko-KR" altLang="en-US" sz="1850" dirty="0">
                <a:latin typeface="LG Smart UI Regular" panose="020B0500000101010101" pitchFamily="50" charset="-127"/>
              </a:rPr>
              <a:t>가입하기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#2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" y="562953"/>
            <a:ext cx="5141976" cy="2485047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58B16623-DD9C-847A-59C6-865F17C87B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 err="1">
                <a:latin typeface="LG Smart UI Regular" panose="020B0500000101010101" pitchFamily="50" charset="-127"/>
              </a:rPr>
              <a:t>Github</a:t>
            </a:r>
            <a:r>
              <a:rPr lang="en-US" altLang="ko-KR" sz="1850" dirty="0">
                <a:latin typeface="LG Smart UI Regular" panose="020B0500000101010101" pitchFamily="50" charset="-127"/>
              </a:rPr>
              <a:t> </a:t>
            </a:r>
            <a:r>
              <a:rPr lang="ko-KR" altLang="en-US" sz="1850" dirty="0">
                <a:latin typeface="LG Smart UI Regular" panose="020B0500000101010101" pitchFamily="50" charset="-127"/>
              </a:rPr>
              <a:t>가입하기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#3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8010"/>
          <a:stretch/>
        </p:blipFill>
        <p:spPr>
          <a:xfrm>
            <a:off x="0" y="609600"/>
            <a:ext cx="5141976" cy="2286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88669" y="689355"/>
            <a:ext cx="1176020" cy="1288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9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몇</a:t>
            </a:r>
            <a:r>
              <a:rPr sz="750" spc="-5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명과</a:t>
            </a:r>
            <a:r>
              <a:rPr sz="750" spc="-3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10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같이</a:t>
            </a:r>
            <a:r>
              <a:rPr sz="750" spc="-3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8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일하게</a:t>
            </a:r>
            <a:r>
              <a:rPr sz="750" spc="-4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9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될지</a:t>
            </a:r>
            <a:r>
              <a:rPr sz="750" spc="-3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25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선택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28749" y="2586736"/>
            <a:ext cx="461009" cy="1288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12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스킵해도</a:t>
            </a:r>
            <a:r>
              <a:rPr sz="750" spc="-4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G Smart UI Regular" panose="020B0500000101010101" pitchFamily="50" charset="-127"/>
                <a:cs typeface="Gulim"/>
              </a:rPr>
              <a:t>됨</a:t>
            </a:r>
            <a:endParaRPr sz="750" dirty="0">
              <a:latin typeface="LG Smart UI Regular" panose="020B0500000101010101" pitchFamily="50" charset="-127"/>
              <a:cs typeface="Gulim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D35F3B7-39E4-7ECA-AC85-682F507BD4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41904" cy="491652"/>
          </a:xfrm>
          <a:prstGeom prst="rect">
            <a:avLst/>
          </a:prstGeom>
        </p:spPr>
        <p:txBody>
          <a:bodyPr vert="horz" wrap="square" lIns="0" tIns="204957" rIns="0" bIns="0" rtlCol="0">
            <a:spAutoFit/>
          </a:bodyPr>
          <a:lstStyle>
            <a:lvl1pPr>
              <a:defRPr>
                <a:latin typeface="비트로 프라이드 OTF" panose="020B0500000000000000" pitchFamily="34" charset="-127"/>
                <a:ea typeface="+mj-ea"/>
                <a:cs typeface="+mj-cs"/>
              </a:defRPr>
            </a:lvl1pPr>
          </a:lstStyle>
          <a:p>
            <a:pPr marL="394335">
              <a:spcBef>
                <a:spcPts val="105"/>
              </a:spcBef>
            </a:pPr>
            <a:r>
              <a:rPr lang="en-US" altLang="ko-KR" sz="1850" dirty="0" err="1">
                <a:latin typeface="LG Smart UI Regular" panose="020B0500000101010101" pitchFamily="50" charset="-127"/>
              </a:rPr>
              <a:t>Github</a:t>
            </a:r>
            <a:r>
              <a:rPr lang="en-US" altLang="ko-KR" sz="1850" dirty="0">
                <a:latin typeface="LG Smart UI Regular" panose="020B0500000101010101" pitchFamily="50" charset="-127"/>
              </a:rPr>
              <a:t> </a:t>
            </a:r>
            <a:r>
              <a:rPr lang="ko-KR" altLang="en-US" sz="1850" dirty="0">
                <a:latin typeface="LG Smart UI Regular" panose="020B0500000101010101" pitchFamily="50" charset="-127"/>
              </a:rPr>
              <a:t>가입하기 </a:t>
            </a:r>
            <a:r>
              <a:rPr lang="en-US" altLang="ko-KR" sz="1850" dirty="0">
                <a:latin typeface="LG Smart UI Regular" panose="020B0500000101010101" pitchFamily="50" charset="-127"/>
              </a:rPr>
              <a:t>#4</a:t>
            </a:r>
            <a:endParaRPr lang="ko-KR" altLang="en-US" sz="1850" dirty="0">
              <a:latin typeface="LG Smart UI Regular" panose="020B05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A45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1244</Words>
  <Application>Microsoft Macintosh PowerPoint</Application>
  <PresentationFormat>사용자 지정</PresentationFormat>
  <Paragraphs>192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0" baseType="lpstr">
      <vt:lpstr>굴림</vt:lpstr>
      <vt:lpstr>굴림</vt:lpstr>
      <vt:lpstr>LG Smart UI Regular</vt:lpstr>
      <vt:lpstr>Arial</vt:lpstr>
      <vt:lpstr>Office Theme</vt:lpstr>
      <vt:lpstr>PowerPoint 프레젠테이션</vt:lpstr>
      <vt:lpstr>Git은 무엇인가요?</vt:lpstr>
      <vt:lpstr>PowerPoint 프레젠테이션</vt:lpstr>
      <vt:lpstr>PowerPoint 프레젠테이션</vt:lpstr>
      <vt:lpstr>PowerPoint 프레젠테이션</vt:lpstr>
      <vt:lpstr>이메일로 소식을 받고싶으면 y 입력  아니면 n 입력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추가적인 문법은 구글에 마크다운(MarkDown) 문법 검색</vt:lpstr>
      <vt:lpstr>커밋 메시지 작성 뒤에서 추가 설명 예정</vt:lpstr>
      <vt:lpstr>PowerPoint 프레젠테이션</vt:lpstr>
      <vt:lpstr>PowerPoint 프레젠테이션</vt:lpstr>
      <vt:lpstr>작성한 파일을 여기에 드래그 앤 드롭 파일이여도 되고, 폴더여도 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Collaborators를 클릭하고, 비밀번호 입력</vt:lpstr>
      <vt:lpstr>사용자 이름 또는 이메일 주소 입력을 통해 초대</vt:lpstr>
      <vt:lpstr>PowerPoint 프레젠테이션</vt:lpstr>
      <vt:lpstr>PowerPoint 프레젠테이션</vt:lpstr>
      <vt:lpstr>생성할 브랜치 이름을 빈칸에 입력 후 Create branch 클릭</vt:lpstr>
      <vt:lpstr>오른쪽을 보면 현재 branc가 어디인지 알 수 있음</vt:lpstr>
      <vt:lpstr>PowerPoint 프레젠테이션</vt:lpstr>
      <vt:lpstr>이 브랜치를 main 브랜치로 합치는 것을 의미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권한 없이 협업하기 #3</vt:lpstr>
      <vt:lpstr>PowerPoint 프레젠테이션</vt:lpstr>
      <vt:lpstr>PowerPoint 프레젠테이션</vt:lpstr>
      <vt:lpstr>PowerPoint 프레젠테이션</vt:lpstr>
      <vt:lpstr>https://desktop.github.com/ 위 주소로 접속해서 다운 및 설치</vt:lpstr>
      <vt:lpstr>PowerPoint 프레젠테이션</vt:lpstr>
      <vt:lpstr>https://code.visualstudio.com/ 위 주소로 접속해서 다운 및 설치</vt:lpstr>
      <vt:lpstr>PowerPoint 프레젠테이션</vt:lpstr>
      <vt:lpstr>PowerPoint 프레젠테이션</vt:lpstr>
      <vt:lpstr>PowerPoint 프레젠테이션</vt:lpstr>
      <vt:lpstr>파일을 수정하거나 추가하고, 저장하면 이런식으로 뜸</vt:lpstr>
      <vt:lpstr>+ 버튼을 눌러, 스테이지에 올라간 변경 사항만 커밋할 수 있음</vt:lpstr>
      <vt:lpstr>Push origin 버튼을 눌러 깃허브로 커밋을 보내야함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DAU</dc:creator>
  <cp:lastModifiedBy>byh</cp:lastModifiedBy>
  <cp:revision>9</cp:revision>
  <dcterms:created xsi:type="dcterms:W3CDTF">2023-08-09T09:50:56Z</dcterms:created>
  <dcterms:modified xsi:type="dcterms:W3CDTF">2023-08-09T11:08:04Z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2023-03-07T00:00:00Z</vt:filetime>
  </property>
  <property fmtid="{D5CDD505-2E9C-101B-9397-08002B2CF9AE}" pid="3" name="Creator">
    <vt:lpwstr>Show 2022 12.0.0.535</vt:lpwstr>
  </property>
  <property fmtid="{D5CDD505-2E9C-101B-9397-08002B2CF9AE}" pid="4" name="LastSaved">
    <vt:filetime>2023-08-09T00:00:00Z</vt:filetime>
  </property>
  <property fmtid="{D5CDD505-2E9C-101B-9397-08002B2CF9AE}" pid="5" name="PDFVersion">
    <vt:lpwstr>1.4</vt:lpwstr>
  </property>
  <property fmtid="{D5CDD505-2E9C-101B-9397-08002B2CF9AE}" pid="6" name="Producer">
    <vt:lpwstr>Hancom PDF 1.3.0.545</vt:lpwstr>
  </property>
</Properties>
</file>